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321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8" r:id="rId44"/>
    <p:sldId id="300" r:id="rId45"/>
    <p:sldId id="32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2" r:id="rId66"/>
    <p:sldId id="323" r:id="rId67"/>
    <p:sldId id="324" r:id="rId68"/>
    <p:sldId id="325" r:id="rId69"/>
    <p:sldId id="326" r:id="rId7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332" autoAdjust="0"/>
    <p:restoredTop sz="94660"/>
  </p:normalViewPr>
  <p:slideViewPr>
    <p:cSldViewPr snapToGrid="0">
      <p:cViewPr varScale="1">
        <p:scale>
          <a:sx n="59" d="100"/>
          <a:sy n="59" d="100"/>
        </p:scale>
        <p:origin x="42" y="12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C78615-241D-4368-9A45-CFBF500EF037}" type="datetimeFigureOut">
              <a:rPr lang="ko-KR" altLang="en-US" smtClean="0"/>
              <a:t>2022-03-16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E17A3-A3AA-412A-9D81-70E33BBEB6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2911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C78615-241D-4368-9A45-CFBF500EF037}" type="datetimeFigureOut">
              <a:rPr lang="ko-KR" altLang="en-US" smtClean="0"/>
              <a:t>2022-03-16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E17A3-A3AA-412A-9D81-70E33BBEB6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61303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C78615-241D-4368-9A45-CFBF500EF037}" type="datetimeFigureOut">
              <a:rPr lang="ko-KR" altLang="en-US" smtClean="0"/>
              <a:t>2022-03-16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E17A3-A3AA-412A-9D81-70E33BBEB6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23293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C78615-241D-4368-9A45-CFBF500EF037}" type="datetimeFigureOut">
              <a:rPr lang="ko-KR" altLang="en-US" smtClean="0"/>
              <a:t>2022-03-16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E17A3-A3AA-412A-9D81-70E33BBEB6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69664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C78615-241D-4368-9A45-CFBF500EF037}" type="datetimeFigureOut">
              <a:rPr lang="ko-KR" altLang="en-US" smtClean="0"/>
              <a:t>2022-03-16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E17A3-A3AA-412A-9D81-70E33BBEB6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93662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C78615-241D-4368-9A45-CFBF500EF037}" type="datetimeFigureOut">
              <a:rPr lang="ko-KR" altLang="en-US" smtClean="0"/>
              <a:t>2022-03-16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E17A3-A3AA-412A-9D81-70E33BBEB6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41707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C78615-241D-4368-9A45-CFBF500EF037}" type="datetimeFigureOut">
              <a:rPr lang="ko-KR" altLang="en-US" smtClean="0"/>
              <a:t>2022-03-16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E17A3-A3AA-412A-9D81-70E33BBEB6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90294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C78615-241D-4368-9A45-CFBF500EF037}" type="datetimeFigureOut">
              <a:rPr lang="ko-KR" altLang="en-US" smtClean="0"/>
              <a:t>2022-03-16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E17A3-A3AA-412A-9D81-70E33BBEB6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03363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C78615-241D-4368-9A45-CFBF500EF037}" type="datetimeFigureOut">
              <a:rPr lang="ko-KR" altLang="en-US" smtClean="0"/>
              <a:t>2022-03-16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E17A3-A3AA-412A-9D81-70E33BBEB6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02113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C78615-241D-4368-9A45-CFBF500EF037}" type="datetimeFigureOut">
              <a:rPr lang="ko-KR" altLang="en-US" smtClean="0"/>
              <a:t>2022-03-16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E17A3-A3AA-412A-9D81-70E33BBEB6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0096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C78615-241D-4368-9A45-CFBF500EF037}" type="datetimeFigureOut">
              <a:rPr lang="ko-KR" altLang="en-US" smtClean="0"/>
              <a:t>2022-03-16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E17A3-A3AA-412A-9D81-70E33BBEB6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9498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C78615-241D-4368-9A45-CFBF500EF037}" type="datetimeFigureOut">
              <a:rPr lang="ko-KR" altLang="en-US" smtClean="0"/>
              <a:t>2022-03-16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3E17A3-A3AA-412A-9D81-70E33BBEB6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3828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-144379" y="2197184"/>
            <a:ext cx="12336379" cy="1749174"/>
          </a:xfrm>
        </p:spPr>
        <p:txBody>
          <a:bodyPr/>
          <a:lstStyle/>
          <a:p>
            <a:r>
              <a:rPr lang="en-US" altLang="ko-KR" dirty="0" err="1" smtClean="0"/>
              <a:t>Virtualbox</a:t>
            </a:r>
            <a:r>
              <a:rPr lang="en-US" altLang="ko-KR" dirty="0" smtClean="0"/>
              <a:t> </a:t>
            </a:r>
            <a:r>
              <a:rPr lang="ko-KR" altLang="en-US" dirty="0" smtClean="0"/>
              <a:t>설치 및 가상환경 설정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293948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937" y="2262024"/>
            <a:ext cx="7877777" cy="3648499"/>
          </a:xfrm>
          <a:prstGeom prst="rect">
            <a:avLst/>
          </a:prstGeom>
        </p:spPr>
      </p:pic>
      <p:sp>
        <p:nvSpPr>
          <p:cNvPr id="6" name="모서리가 둥근 사각형 설명선 5"/>
          <p:cNvSpPr/>
          <p:nvPr/>
        </p:nvSpPr>
        <p:spPr>
          <a:xfrm>
            <a:off x="9304421" y="2362201"/>
            <a:ext cx="2887579" cy="2803358"/>
          </a:xfrm>
          <a:prstGeom prst="wedgeRoundRectCallout">
            <a:avLst>
              <a:gd name="adj1" fmla="val -93682"/>
              <a:gd name="adj2" fmla="val -17715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ysClr val="windowText" lastClr="000000"/>
                </a:solidFill>
              </a:rPr>
              <a:t>중간에 </a:t>
            </a:r>
            <a:r>
              <a:rPr lang="ko-KR" altLang="en-US" dirty="0" err="1" smtClean="0">
                <a:solidFill>
                  <a:sysClr val="windowText" lastClr="000000"/>
                </a:solidFill>
              </a:rPr>
              <a:t>팝업창으로</a:t>
            </a:r>
            <a:r>
              <a:rPr lang="ko-KR" altLang="en-US" dirty="0" smtClean="0">
                <a:solidFill>
                  <a:sysClr val="windowText" lastClr="000000"/>
                </a:solidFill>
              </a:rPr>
              <a:t> 컨트롤러 설치 관련하여 </a:t>
            </a:r>
            <a:r>
              <a:rPr lang="ko-KR" altLang="en-US" dirty="0" err="1" smtClean="0">
                <a:solidFill>
                  <a:sysClr val="windowText" lastClr="000000"/>
                </a:solidFill>
              </a:rPr>
              <a:t>알림창이</a:t>
            </a:r>
            <a:r>
              <a:rPr lang="ko-KR" altLang="en-US" dirty="0" smtClean="0">
                <a:solidFill>
                  <a:sysClr val="windowText" lastClr="000000"/>
                </a:solidFill>
              </a:rPr>
              <a:t> 뜬다</a:t>
            </a:r>
            <a:r>
              <a:rPr lang="en-US" altLang="ko-KR" dirty="0" smtClean="0">
                <a:solidFill>
                  <a:sysClr val="windowText" lastClr="000000"/>
                </a:solidFill>
              </a:rPr>
              <a:t>.</a:t>
            </a:r>
          </a:p>
          <a:p>
            <a:pPr algn="ctr"/>
            <a:r>
              <a:rPr lang="ko-KR" altLang="en-US" dirty="0" smtClean="0">
                <a:solidFill>
                  <a:sysClr val="windowText" lastClr="000000"/>
                </a:solidFill>
              </a:rPr>
              <a:t>설치를 누르고 설치가 계속되는 것을 확인할 수 있고 완료될 때 까지 기다린다</a:t>
            </a:r>
            <a:r>
              <a:rPr lang="en-US" altLang="ko-KR" dirty="0" smtClean="0">
                <a:solidFill>
                  <a:sysClr val="windowText" lastClr="00000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937304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9608"/>
            <a:ext cx="7876674" cy="6174040"/>
          </a:xfrm>
          <a:prstGeom prst="rect">
            <a:avLst/>
          </a:prstGeom>
        </p:spPr>
      </p:pic>
      <p:sp>
        <p:nvSpPr>
          <p:cNvPr id="6" name="모서리가 둥근 사각형 설명선 5"/>
          <p:cNvSpPr/>
          <p:nvPr/>
        </p:nvSpPr>
        <p:spPr>
          <a:xfrm>
            <a:off x="9304421" y="2362201"/>
            <a:ext cx="2887579" cy="2803358"/>
          </a:xfrm>
          <a:prstGeom prst="wedgeRoundRectCallout">
            <a:avLst>
              <a:gd name="adj1" fmla="val -93682"/>
              <a:gd name="adj2" fmla="val -17715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ysClr val="windowText" lastClr="000000"/>
                </a:solidFill>
              </a:rPr>
              <a:t>설치가 완료 후 </a:t>
            </a:r>
            <a:r>
              <a:rPr lang="ko-KR" altLang="en-US" dirty="0" err="1" smtClean="0">
                <a:solidFill>
                  <a:sysClr val="windowText" lastClr="000000"/>
                </a:solidFill>
              </a:rPr>
              <a:t>설치창을</a:t>
            </a:r>
            <a:r>
              <a:rPr lang="ko-KR" altLang="en-US" dirty="0" smtClean="0">
                <a:solidFill>
                  <a:sysClr val="windowText" lastClr="000000"/>
                </a:solidFill>
              </a:rPr>
              <a:t> 닫기 전에 </a:t>
            </a:r>
            <a:r>
              <a:rPr lang="en-US" altLang="ko-KR" dirty="0" err="1" smtClean="0">
                <a:solidFill>
                  <a:sysClr val="windowText" lastClr="000000"/>
                </a:solidFill>
              </a:rPr>
              <a:t>VirtualBox</a:t>
            </a:r>
            <a:r>
              <a:rPr lang="ko-KR" altLang="en-US" dirty="0" smtClean="0">
                <a:solidFill>
                  <a:sysClr val="windowText" lastClr="000000"/>
                </a:solidFill>
              </a:rPr>
              <a:t>를 실행할지 결정해준다</a:t>
            </a:r>
            <a:r>
              <a:rPr lang="en-US" altLang="ko-KR" dirty="0" smtClean="0">
                <a:solidFill>
                  <a:sysClr val="windowText" lastClr="000000"/>
                </a:solidFill>
              </a:rPr>
              <a:t>.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 smtClean="0">
                <a:solidFill>
                  <a:sysClr val="windowText" lastClr="000000"/>
                </a:solidFill>
              </a:rPr>
              <a:t>결정 후 </a:t>
            </a:r>
            <a:r>
              <a:rPr lang="en-US" altLang="ko-KR" dirty="0" smtClean="0">
                <a:solidFill>
                  <a:sysClr val="windowText" lastClr="000000"/>
                </a:solidFill>
              </a:rPr>
              <a:t>Finish</a:t>
            </a:r>
            <a:r>
              <a:rPr lang="ko-KR" altLang="en-US" dirty="0" smtClean="0">
                <a:solidFill>
                  <a:sysClr val="windowText" lastClr="000000"/>
                </a:solidFill>
              </a:rPr>
              <a:t>클릭</a:t>
            </a:r>
            <a:r>
              <a:rPr lang="en-US" altLang="ko-KR" dirty="0" smtClean="0">
                <a:solidFill>
                  <a:sysClr val="windowText" lastClr="00000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159656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87" y="336223"/>
            <a:ext cx="9202434" cy="5896798"/>
          </a:xfrm>
          <a:prstGeom prst="rect">
            <a:avLst/>
          </a:prstGeom>
        </p:spPr>
      </p:pic>
      <p:sp>
        <p:nvSpPr>
          <p:cNvPr id="6" name="모서리가 둥근 사각형 설명선 5"/>
          <p:cNvSpPr/>
          <p:nvPr/>
        </p:nvSpPr>
        <p:spPr>
          <a:xfrm>
            <a:off x="1203158" y="3284622"/>
            <a:ext cx="2887579" cy="2803358"/>
          </a:xfrm>
          <a:prstGeom prst="wedgeRoundRectCallout">
            <a:avLst>
              <a:gd name="adj1" fmla="val -55904"/>
              <a:gd name="adj2" fmla="val -92678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>
                <a:solidFill>
                  <a:sysClr val="windowText" lastClr="000000"/>
                </a:solidFill>
              </a:rPr>
              <a:t>VirtualBox</a:t>
            </a:r>
            <a:r>
              <a:rPr lang="ko-KR" altLang="en-US" dirty="0" smtClean="0">
                <a:solidFill>
                  <a:sysClr val="windowText" lastClr="000000"/>
                </a:solidFill>
              </a:rPr>
              <a:t>를 실행시키면 다음과 같은 화면이 나온다</a:t>
            </a:r>
            <a:r>
              <a:rPr lang="en-US" altLang="ko-KR" dirty="0" smtClean="0">
                <a:solidFill>
                  <a:sysClr val="windowText" lastClr="000000"/>
                </a:solidFill>
              </a:rPr>
              <a:t>. </a:t>
            </a:r>
            <a:r>
              <a:rPr lang="ko-KR" altLang="en-US" dirty="0" smtClean="0">
                <a:solidFill>
                  <a:sysClr val="windowText" lastClr="000000"/>
                </a:solidFill>
              </a:rPr>
              <a:t>아직 설정한 가상공간이 없다</a:t>
            </a:r>
            <a:r>
              <a:rPr lang="en-US" altLang="ko-KR" dirty="0" smtClean="0">
                <a:solidFill>
                  <a:sysClr val="windowText" lastClr="000000"/>
                </a:solidFill>
              </a:rPr>
              <a:t>.</a:t>
            </a:r>
          </a:p>
          <a:p>
            <a:pPr algn="ctr"/>
            <a:endParaRPr lang="en-US" altLang="ko-KR" dirty="0" smtClean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49069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5906" y="2899777"/>
            <a:ext cx="10503568" cy="1078665"/>
          </a:xfrm>
        </p:spPr>
        <p:txBody>
          <a:bodyPr/>
          <a:lstStyle/>
          <a:p>
            <a:r>
              <a:rPr lang="en-US" altLang="ko-KR" dirty="0" err="1" smtClean="0"/>
              <a:t>Virtualbox</a:t>
            </a:r>
            <a:r>
              <a:rPr lang="ko-KR" altLang="en-US" dirty="0" smtClean="0"/>
              <a:t>에 </a:t>
            </a:r>
            <a:r>
              <a:rPr lang="ko-KR" altLang="en-US" dirty="0" err="1" smtClean="0"/>
              <a:t>가상머신으로</a:t>
            </a:r>
            <a:r>
              <a:rPr lang="ko-KR" altLang="en-US" dirty="0" smtClean="0"/>
              <a:t> </a:t>
            </a:r>
            <a:r>
              <a:rPr lang="en-US" altLang="ko-KR" dirty="0" smtClean="0"/>
              <a:t>Ubuntu  </a:t>
            </a:r>
            <a:r>
              <a:rPr lang="ko-KR" altLang="en-US" dirty="0" smtClean="0"/>
              <a:t>설치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848062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8548"/>
            <a:ext cx="10730936" cy="6296526"/>
          </a:xfrm>
          <a:prstGeom prst="rect">
            <a:avLst/>
          </a:prstGeom>
        </p:spPr>
      </p:pic>
      <p:sp>
        <p:nvSpPr>
          <p:cNvPr id="5" name="모서리가 둥근 사각형 설명선 4"/>
          <p:cNvSpPr/>
          <p:nvPr/>
        </p:nvSpPr>
        <p:spPr>
          <a:xfrm>
            <a:off x="9287146" y="982580"/>
            <a:ext cx="2887579" cy="5723020"/>
          </a:xfrm>
          <a:prstGeom prst="wedgeRoundRectCallout">
            <a:avLst>
              <a:gd name="adj1" fmla="val -70905"/>
              <a:gd name="adj2" fmla="val -4540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ysClr val="windowText" lastClr="000000"/>
                </a:solidFill>
              </a:rPr>
              <a:t>설치할 </a:t>
            </a:r>
            <a:r>
              <a:rPr lang="ko-KR" altLang="en-US" dirty="0" err="1" smtClean="0">
                <a:solidFill>
                  <a:sysClr val="windowText" lastClr="000000"/>
                </a:solidFill>
              </a:rPr>
              <a:t>리눅스</a:t>
            </a:r>
            <a:r>
              <a:rPr lang="ko-KR" altLang="en-US" dirty="0" smtClean="0">
                <a:solidFill>
                  <a:sysClr val="windowText" lastClr="000000"/>
                </a:solidFill>
              </a:rPr>
              <a:t> </a:t>
            </a:r>
            <a:r>
              <a:rPr lang="en-US" altLang="ko-KR" dirty="0" smtClean="0">
                <a:solidFill>
                  <a:sysClr val="windowText" lastClr="000000"/>
                </a:solidFill>
              </a:rPr>
              <a:t>OS</a:t>
            </a:r>
            <a:r>
              <a:rPr lang="ko-KR" altLang="en-US" dirty="0" smtClean="0">
                <a:solidFill>
                  <a:sysClr val="windowText" lastClr="000000"/>
                </a:solidFill>
              </a:rPr>
              <a:t>는 </a:t>
            </a:r>
            <a:r>
              <a:rPr lang="en-US" altLang="ko-KR" dirty="0" err="1" smtClean="0">
                <a:solidFill>
                  <a:sysClr val="windowText" lastClr="000000"/>
                </a:solidFill>
              </a:rPr>
              <a:t>ubuntu</a:t>
            </a:r>
            <a:r>
              <a:rPr lang="ko-KR" altLang="en-US" dirty="0" smtClean="0">
                <a:solidFill>
                  <a:sysClr val="windowText" lastClr="000000"/>
                </a:solidFill>
              </a:rPr>
              <a:t>이다</a:t>
            </a:r>
            <a:r>
              <a:rPr lang="en-US" altLang="ko-KR" dirty="0" smtClean="0">
                <a:solidFill>
                  <a:sysClr val="windowText" lastClr="000000"/>
                </a:solidFill>
              </a:rPr>
              <a:t>.</a:t>
            </a:r>
            <a:r>
              <a:rPr lang="en-US" altLang="ko-KR" dirty="0">
                <a:solidFill>
                  <a:sysClr val="windowText" lastClr="000000"/>
                </a:solidFill>
              </a:rPr>
              <a:t> </a:t>
            </a:r>
            <a:r>
              <a:rPr lang="en-US" altLang="ko-KR" dirty="0" smtClean="0">
                <a:solidFill>
                  <a:sysClr val="windowText" lastClr="000000"/>
                </a:solidFill>
              </a:rPr>
              <a:t>Ubuntu</a:t>
            </a:r>
            <a:r>
              <a:rPr lang="ko-KR" altLang="en-US" dirty="0" smtClean="0">
                <a:solidFill>
                  <a:sysClr val="windowText" lastClr="000000"/>
                </a:solidFill>
              </a:rPr>
              <a:t>공식 홈페이지에 들어가 다운로드 배너로 접속하면 다음과 같은 화면이 나온다</a:t>
            </a:r>
            <a:r>
              <a:rPr lang="en-US" altLang="ko-KR" dirty="0" smtClean="0">
                <a:solidFill>
                  <a:sysClr val="windowText" lastClr="000000"/>
                </a:solidFill>
              </a:rPr>
              <a:t>.</a:t>
            </a:r>
          </a:p>
          <a:p>
            <a:pPr algn="ctr"/>
            <a:r>
              <a:rPr lang="en-US" altLang="ko-KR" dirty="0" smtClean="0">
                <a:solidFill>
                  <a:sysClr val="windowText" lastClr="000000"/>
                </a:solidFill>
              </a:rPr>
              <a:t>Ubuntu</a:t>
            </a:r>
            <a:r>
              <a:rPr lang="ko-KR" altLang="en-US" dirty="0" smtClean="0">
                <a:solidFill>
                  <a:sysClr val="windowText" lastClr="000000"/>
                </a:solidFill>
              </a:rPr>
              <a:t>와 </a:t>
            </a:r>
            <a:r>
              <a:rPr lang="en-US" altLang="ko-KR" dirty="0" smtClean="0">
                <a:solidFill>
                  <a:sysClr val="windowText" lastClr="000000"/>
                </a:solidFill>
              </a:rPr>
              <a:t>Ubuntu LTS </a:t>
            </a:r>
            <a:r>
              <a:rPr lang="ko-KR" altLang="en-US" dirty="0" err="1" smtClean="0">
                <a:solidFill>
                  <a:sysClr val="windowText" lastClr="000000"/>
                </a:solidFill>
              </a:rPr>
              <a:t>두가지가</a:t>
            </a:r>
            <a:r>
              <a:rPr lang="ko-KR" altLang="en-US" dirty="0" smtClean="0">
                <a:solidFill>
                  <a:sysClr val="windowText" lastClr="000000"/>
                </a:solidFill>
              </a:rPr>
              <a:t> 존재한다</a:t>
            </a:r>
            <a:r>
              <a:rPr lang="en-US" altLang="ko-KR" dirty="0" smtClean="0">
                <a:solidFill>
                  <a:sysClr val="windowText" lastClr="000000"/>
                </a:solidFill>
              </a:rPr>
              <a:t>.</a:t>
            </a:r>
          </a:p>
          <a:p>
            <a:pPr algn="ctr"/>
            <a:r>
              <a:rPr lang="en-US" altLang="ko-KR" dirty="0" smtClean="0">
                <a:solidFill>
                  <a:sysClr val="windowText" lastClr="000000"/>
                </a:solidFill>
              </a:rPr>
              <a:t>LTS</a:t>
            </a:r>
            <a:r>
              <a:rPr lang="ko-KR" altLang="en-US" dirty="0" smtClean="0">
                <a:solidFill>
                  <a:sysClr val="windowText" lastClr="000000"/>
                </a:solidFill>
              </a:rPr>
              <a:t>는 장기 지원 버전으로 </a:t>
            </a:r>
            <a:r>
              <a:rPr lang="en-US" altLang="ko-KR" dirty="0" smtClean="0">
                <a:solidFill>
                  <a:sysClr val="windowText" lastClr="000000"/>
                </a:solidFill>
              </a:rPr>
              <a:t>2</a:t>
            </a:r>
            <a:r>
              <a:rPr lang="ko-KR" altLang="en-US" dirty="0" smtClean="0">
                <a:solidFill>
                  <a:sysClr val="windowText" lastClr="000000"/>
                </a:solidFill>
              </a:rPr>
              <a:t>년마다 새로운 버전이 배포</a:t>
            </a:r>
            <a:r>
              <a:rPr lang="en-US" altLang="ko-KR" dirty="0" smtClean="0">
                <a:solidFill>
                  <a:sysClr val="windowText" lastClr="000000"/>
                </a:solidFill>
              </a:rPr>
              <a:t>, </a:t>
            </a:r>
            <a:r>
              <a:rPr lang="ko-KR" altLang="en-US" dirty="0" smtClean="0">
                <a:solidFill>
                  <a:sysClr val="windowText" lastClr="000000"/>
                </a:solidFill>
              </a:rPr>
              <a:t>업데이트는 </a:t>
            </a:r>
            <a:r>
              <a:rPr lang="ko-KR" altLang="en-US" dirty="0" err="1" smtClean="0">
                <a:solidFill>
                  <a:sysClr val="windowText" lastClr="000000"/>
                </a:solidFill>
              </a:rPr>
              <a:t>배포일부터</a:t>
            </a:r>
            <a:r>
              <a:rPr lang="ko-KR" altLang="en-US" dirty="0" smtClean="0">
                <a:solidFill>
                  <a:sysClr val="windowText" lastClr="000000"/>
                </a:solidFill>
              </a:rPr>
              <a:t> </a:t>
            </a:r>
            <a:r>
              <a:rPr lang="en-US" altLang="ko-KR" dirty="0" smtClean="0">
                <a:solidFill>
                  <a:sysClr val="windowText" lastClr="000000"/>
                </a:solidFill>
              </a:rPr>
              <a:t>5</a:t>
            </a:r>
            <a:r>
              <a:rPr lang="ko-KR" altLang="en-US" dirty="0" smtClean="0">
                <a:solidFill>
                  <a:sysClr val="windowText" lastClr="000000"/>
                </a:solidFill>
              </a:rPr>
              <a:t>년까지 지원 </a:t>
            </a:r>
            <a:r>
              <a:rPr lang="en-US" altLang="ko-KR" dirty="0" smtClean="0">
                <a:solidFill>
                  <a:sysClr val="windowText" lastClr="000000"/>
                </a:solidFill>
              </a:rPr>
              <a:t>/ </a:t>
            </a:r>
            <a:r>
              <a:rPr lang="ko-KR" altLang="en-US" dirty="0" smtClean="0">
                <a:solidFill>
                  <a:sysClr val="windowText" lastClr="000000"/>
                </a:solidFill>
              </a:rPr>
              <a:t>일반 버전은 </a:t>
            </a:r>
            <a:r>
              <a:rPr lang="en-US" altLang="ko-KR" dirty="0" smtClean="0">
                <a:solidFill>
                  <a:sysClr val="windowText" lastClr="000000"/>
                </a:solidFill>
              </a:rPr>
              <a:t>6</a:t>
            </a:r>
            <a:r>
              <a:rPr lang="ko-KR" altLang="en-US" dirty="0" smtClean="0">
                <a:solidFill>
                  <a:sysClr val="windowText" lastClr="000000"/>
                </a:solidFill>
              </a:rPr>
              <a:t>개월 주기로 배포</a:t>
            </a:r>
            <a:r>
              <a:rPr lang="en-US" altLang="ko-KR" dirty="0" smtClean="0">
                <a:solidFill>
                  <a:sysClr val="windowText" lastClr="000000"/>
                </a:solidFill>
              </a:rPr>
              <a:t>, </a:t>
            </a:r>
            <a:r>
              <a:rPr lang="ko-KR" altLang="en-US" dirty="0" smtClean="0">
                <a:solidFill>
                  <a:sysClr val="windowText" lastClr="000000"/>
                </a:solidFill>
              </a:rPr>
              <a:t>업데이트는 </a:t>
            </a:r>
            <a:r>
              <a:rPr lang="en-US" altLang="ko-KR" dirty="0" smtClean="0">
                <a:solidFill>
                  <a:sysClr val="windowText" lastClr="000000"/>
                </a:solidFill>
              </a:rPr>
              <a:t>9</a:t>
            </a:r>
            <a:r>
              <a:rPr lang="ko-KR" altLang="en-US" dirty="0" smtClean="0">
                <a:solidFill>
                  <a:sysClr val="windowText" lastClr="000000"/>
                </a:solidFill>
              </a:rPr>
              <a:t>개월간 지원되는 차이가 있다</a:t>
            </a:r>
            <a:r>
              <a:rPr lang="en-US" altLang="ko-KR" dirty="0" smtClean="0">
                <a:solidFill>
                  <a:sysClr val="windowText" lastClr="000000"/>
                </a:solidFill>
              </a:rPr>
              <a:t>.</a:t>
            </a:r>
          </a:p>
          <a:p>
            <a:pPr algn="ctr"/>
            <a:r>
              <a:rPr lang="ko-KR" altLang="en-US" dirty="0" smtClean="0">
                <a:solidFill>
                  <a:sysClr val="windowText" lastClr="000000"/>
                </a:solidFill>
              </a:rPr>
              <a:t>안전성을 위하여</a:t>
            </a:r>
            <a:r>
              <a:rPr lang="en-US" altLang="ko-KR" dirty="0">
                <a:solidFill>
                  <a:sysClr val="windowText" lastClr="000000"/>
                </a:solidFill>
              </a:rPr>
              <a:t> </a:t>
            </a:r>
            <a:r>
              <a:rPr lang="en-US" altLang="ko-KR" dirty="0" smtClean="0">
                <a:solidFill>
                  <a:sysClr val="windowText" lastClr="000000"/>
                </a:solidFill>
              </a:rPr>
              <a:t>LTS</a:t>
            </a:r>
            <a:r>
              <a:rPr lang="ko-KR" altLang="en-US" dirty="0" smtClean="0">
                <a:solidFill>
                  <a:sysClr val="windowText" lastClr="000000"/>
                </a:solidFill>
              </a:rPr>
              <a:t>버전을 클릭하여 다운받는다</a:t>
            </a:r>
            <a:r>
              <a:rPr lang="en-US" altLang="ko-KR" dirty="0" smtClean="0">
                <a:solidFill>
                  <a:sysClr val="windowText" lastClr="00000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12405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82580"/>
            <a:ext cx="9594594" cy="5290290"/>
          </a:xfrm>
          <a:prstGeom prst="rect">
            <a:avLst/>
          </a:prstGeom>
        </p:spPr>
      </p:pic>
      <p:sp>
        <p:nvSpPr>
          <p:cNvPr id="5" name="모서리가 둥근 사각형 설명선 4"/>
          <p:cNvSpPr/>
          <p:nvPr/>
        </p:nvSpPr>
        <p:spPr>
          <a:xfrm>
            <a:off x="9304421" y="4539915"/>
            <a:ext cx="2887579" cy="1949319"/>
          </a:xfrm>
          <a:prstGeom prst="wedgeRoundRectCallout">
            <a:avLst>
              <a:gd name="adj1" fmla="val -314794"/>
              <a:gd name="adj2" fmla="val 44514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ysClr val="windowText" lastClr="000000"/>
                </a:solidFill>
              </a:rPr>
              <a:t>설치파일이 다운로드 되는 것을 확인할 수 있으며 후원페이지로 넘어가나 후원할 필요는 없다</a:t>
            </a:r>
            <a:r>
              <a:rPr lang="en-US" altLang="ko-KR" dirty="0" smtClean="0">
                <a:solidFill>
                  <a:sysClr val="windowText" lastClr="00000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946150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4824"/>
            <a:ext cx="9163050" cy="5848350"/>
          </a:xfrm>
          <a:prstGeom prst="rect">
            <a:avLst/>
          </a:prstGeom>
        </p:spPr>
      </p:pic>
      <p:sp>
        <p:nvSpPr>
          <p:cNvPr id="5" name="모서리가 둥근 사각형 설명선 4"/>
          <p:cNvSpPr/>
          <p:nvPr/>
        </p:nvSpPr>
        <p:spPr>
          <a:xfrm>
            <a:off x="9173855" y="1479680"/>
            <a:ext cx="2887579" cy="1949319"/>
          </a:xfrm>
          <a:prstGeom prst="wedgeRoundRectCallout">
            <a:avLst>
              <a:gd name="adj1" fmla="val -158683"/>
              <a:gd name="adj2" fmla="val -59179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ysClr val="windowText" lastClr="000000"/>
                </a:solidFill>
              </a:rPr>
              <a:t>설치가 진행되는 동안 </a:t>
            </a:r>
            <a:r>
              <a:rPr lang="en-US" altLang="ko-KR" dirty="0" err="1" smtClean="0">
                <a:solidFill>
                  <a:sysClr val="windowText" lastClr="000000"/>
                </a:solidFill>
              </a:rPr>
              <a:t>VirtualBox</a:t>
            </a:r>
            <a:r>
              <a:rPr lang="ko-KR" altLang="en-US" dirty="0" smtClean="0">
                <a:solidFill>
                  <a:sysClr val="windowText" lastClr="000000"/>
                </a:solidFill>
              </a:rPr>
              <a:t>에 </a:t>
            </a:r>
            <a:r>
              <a:rPr lang="ko-KR" altLang="en-US" dirty="0" err="1" smtClean="0">
                <a:solidFill>
                  <a:sysClr val="windowText" lastClr="000000"/>
                </a:solidFill>
              </a:rPr>
              <a:t>가산머신을</a:t>
            </a:r>
            <a:r>
              <a:rPr lang="ko-KR" altLang="en-US" dirty="0" smtClean="0">
                <a:solidFill>
                  <a:sysClr val="windowText" lastClr="000000"/>
                </a:solidFill>
              </a:rPr>
              <a:t> 만들어주자</a:t>
            </a:r>
            <a:r>
              <a:rPr lang="en-US" altLang="ko-KR" dirty="0" smtClean="0">
                <a:solidFill>
                  <a:sysClr val="windowText" lastClr="000000"/>
                </a:solidFill>
              </a:rPr>
              <a:t>.</a:t>
            </a:r>
          </a:p>
          <a:p>
            <a:pPr algn="ctr"/>
            <a:r>
              <a:rPr lang="ko-KR" altLang="en-US" dirty="0" err="1" smtClean="0">
                <a:solidFill>
                  <a:sysClr val="windowText" lastClr="000000"/>
                </a:solidFill>
              </a:rPr>
              <a:t>새로만들기</a:t>
            </a:r>
            <a:r>
              <a:rPr lang="en-US" altLang="ko-KR" dirty="0" smtClean="0">
                <a:solidFill>
                  <a:sysClr val="windowText" lastClr="000000"/>
                </a:solidFill>
              </a:rPr>
              <a:t>(N)</a:t>
            </a:r>
            <a:r>
              <a:rPr lang="ko-KR" altLang="en-US" dirty="0" smtClean="0">
                <a:solidFill>
                  <a:sysClr val="windowText" lastClr="000000"/>
                </a:solidFill>
              </a:rPr>
              <a:t>을 클릭하면 다음과 같은 화면이 나온다</a:t>
            </a:r>
            <a:r>
              <a:rPr lang="en-US" altLang="ko-KR" dirty="0" smtClean="0">
                <a:solidFill>
                  <a:sysClr val="windowText" lastClr="000000"/>
                </a:solidFill>
              </a:rPr>
              <a:t>.</a:t>
            </a:r>
          </a:p>
        </p:txBody>
      </p:sp>
      <p:sp>
        <p:nvSpPr>
          <p:cNvPr id="6" name="모서리가 둥근 사각형 설명선 5"/>
          <p:cNvSpPr/>
          <p:nvPr/>
        </p:nvSpPr>
        <p:spPr>
          <a:xfrm>
            <a:off x="9304421" y="3923776"/>
            <a:ext cx="2887579" cy="2934224"/>
          </a:xfrm>
          <a:prstGeom prst="wedgeRoundRectCallout">
            <a:avLst>
              <a:gd name="adj1" fmla="val -158683"/>
              <a:gd name="adj2" fmla="val -59179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ysClr val="windowText" lastClr="000000"/>
                </a:solidFill>
              </a:rPr>
              <a:t>생성할 </a:t>
            </a:r>
            <a:r>
              <a:rPr lang="ko-KR" altLang="en-US" dirty="0" err="1" smtClean="0">
                <a:solidFill>
                  <a:sysClr val="windowText" lastClr="000000"/>
                </a:solidFill>
              </a:rPr>
              <a:t>가상머신의</a:t>
            </a:r>
            <a:r>
              <a:rPr lang="ko-KR" altLang="en-US" dirty="0">
                <a:solidFill>
                  <a:sysClr val="windowText" lastClr="000000"/>
                </a:solidFill>
              </a:rPr>
              <a:t> </a:t>
            </a:r>
            <a:r>
              <a:rPr lang="ko-KR" altLang="en-US" dirty="0" smtClean="0">
                <a:solidFill>
                  <a:sysClr val="windowText" lastClr="000000"/>
                </a:solidFill>
              </a:rPr>
              <a:t>이름과 설치 위치</a:t>
            </a:r>
            <a:r>
              <a:rPr lang="en-US" altLang="ko-KR" dirty="0" smtClean="0">
                <a:solidFill>
                  <a:sysClr val="windowText" lastClr="000000"/>
                </a:solidFill>
              </a:rPr>
              <a:t>, </a:t>
            </a:r>
            <a:r>
              <a:rPr lang="ko-KR" altLang="en-US" dirty="0" smtClean="0">
                <a:solidFill>
                  <a:sysClr val="windowText" lastClr="000000"/>
                </a:solidFill>
              </a:rPr>
              <a:t>설치될 </a:t>
            </a:r>
            <a:r>
              <a:rPr lang="en-US" altLang="ko-KR" dirty="0" smtClean="0">
                <a:solidFill>
                  <a:sysClr val="windowText" lastClr="000000"/>
                </a:solidFill>
              </a:rPr>
              <a:t>OS</a:t>
            </a:r>
            <a:r>
              <a:rPr lang="ko-KR" altLang="en-US" dirty="0" smtClean="0">
                <a:solidFill>
                  <a:sysClr val="windowText" lastClr="000000"/>
                </a:solidFill>
              </a:rPr>
              <a:t>의 종류와 버전을 </a:t>
            </a:r>
            <a:r>
              <a:rPr lang="ko-KR" altLang="en-US" dirty="0" err="1" smtClean="0">
                <a:solidFill>
                  <a:sysClr val="windowText" lastClr="000000"/>
                </a:solidFill>
              </a:rPr>
              <a:t>지정해줘야한다</a:t>
            </a:r>
            <a:r>
              <a:rPr lang="en-US" altLang="ko-KR" dirty="0" smtClean="0">
                <a:solidFill>
                  <a:sysClr val="windowText" lastClr="000000"/>
                </a:solidFill>
              </a:rPr>
              <a:t>.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 smtClean="0">
                <a:solidFill>
                  <a:sysClr val="windowText" lastClr="000000"/>
                </a:solidFill>
              </a:rPr>
              <a:t>나는 </a:t>
            </a:r>
            <a:r>
              <a:rPr lang="en-US" altLang="ko-KR" dirty="0" smtClean="0">
                <a:solidFill>
                  <a:sysClr val="windowText" lastClr="000000"/>
                </a:solidFill>
              </a:rPr>
              <a:t>Ubuntu</a:t>
            </a:r>
            <a:r>
              <a:rPr lang="ko-KR" altLang="en-US" dirty="0" smtClean="0">
                <a:solidFill>
                  <a:sysClr val="windowText" lastClr="000000"/>
                </a:solidFill>
              </a:rPr>
              <a:t>버전을 이름으로</a:t>
            </a:r>
            <a:r>
              <a:rPr lang="en-US" altLang="ko-KR" dirty="0" smtClean="0">
                <a:solidFill>
                  <a:sysClr val="windowText" lastClr="000000"/>
                </a:solidFill>
              </a:rPr>
              <a:t>, </a:t>
            </a:r>
            <a:r>
              <a:rPr lang="ko-KR" altLang="en-US" dirty="0" smtClean="0">
                <a:solidFill>
                  <a:sysClr val="windowText" lastClr="000000"/>
                </a:solidFill>
              </a:rPr>
              <a:t>위치는 </a:t>
            </a:r>
            <a:r>
              <a:rPr lang="en-US" altLang="ko-KR" dirty="0" smtClean="0">
                <a:solidFill>
                  <a:sysClr val="windowText" lastClr="000000"/>
                </a:solidFill>
              </a:rPr>
              <a:t>C</a:t>
            </a:r>
            <a:r>
              <a:rPr lang="ko-KR" altLang="en-US" dirty="0" smtClean="0">
                <a:solidFill>
                  <a:sysClr val="windowText" lastClr="000000"/>
                </a:solidFill>
              </a:rPr>
              <a:t>드라이브 밑에 위치시켰다</a:t>
            </a:r>
            <a:r>
              <a:rPr lang="en-US" altLang="ko-KR" dirty="0" smtClean="0">
                <a:solidFill>
                  <a:sysClr val="windowText" lastClr="000000"/>
                </a:solidFill>
              </a:rPr>
              <a:t>.</a:t>
            </a:r>
          </a:p>
          <a:p>
            <a:pPr algn="ctr"/>
            <a:r>
              <a:rPr lang="ko-KR" altLang="en-US" dirty="0" smtClean="0">
                <a:solidFill>
                  <a:sysClr val="windowText" lastClr="000000"/>
                </a:solidFill>
              </a:rPr>
              <a:t>설정 후 </a:t>
            </a:r>
            <a:r>
              <a:rPr lang="en-US" altLang="ko-KR" dirty="0" smtClean="0">
                <a:solidFill>
                  <a:sysClr val="windowText" lastClr="000000"/>
                </a:solidFill>
              </a:rPr>
              <a:t>‘</a:t>
            </a:r>
            <a:r>
              <a:rPr lang="ko-KR" altLang="en-US" dirty="0" smtClean="0">
                <a:solidFill>
                  <a:sysClr val="windowText" lastClr="000000"/>
                </a:solidFill>
              </a:rPr>
              <a:t>다음</a:t>
            </a:r>
            <a:r>
              <a:rPr lang="en-US" altLang="ko-KR" dirty="0" smtClean="0">
                <a:solidFill>
                  <a:sysClr val="windowText" lastClr="000000"/>
                </a:solidFill>
              </a:rPr>
              <a:t>’ </a:t>
            </a:r>
            <a:r>
              <a:rPr lang="ko-KR" altLang="en-US" dirty="0" smtClean="0">
                <a:solidFill>
                  <a:sysClr val="windowText" lastClr="000000"/>
                </a:solidFill>
              </a:rPr>
              <a:t>클릭</a:t>
            </a:r>
            <a:r>
              <a:rPr lang="en-US" altLang="ko-KR" dirty="0" smtClean="0">
                <a:solidFill>
                  <a:sysClr val="windowText" lastClr="00000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07003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371" y="467978"/>
            <a:ext cx="9163050" cy="5857875"/>
          </a:xfrm>
          <a:prstGeom prst="rect">
            <a:avLst/>
          </a:prstGeom>
        </p:spPr>
      </p:pic>
      <p:sp>
        <p:nvSpPr>
          <p:cNvPr id="6" name="모서리가 둥근 사각형 설명선 5"/>
          <p:cNvSpPr/>
          <p:nvPr/>
        </p:nvSpPr>
        <p:spPr>
          <a:xfrm>
            <a:off x="9304421" y="1308913"/>
            <a:ext cx="2887579" cy="3134750"/>
          </a:xfrm>
          <a:prstGeom prst="wedgeRoundRectCallout">
            <a:avLst>
              <a:gd name="adj1" fmla="val -168683"/>
              <a:gd name="adj2" fmla="val 52495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ysClr val="windowText" lastClr="000000"/>
                </a:solidFill>
              </a:rPr>
              <a:t>가상머신에</a:t>
            </a:r>
            <a:r>
              <a:rPr lang="ko-KR" altLang="en-US" dirty="0" smtClean="0">
                <a:solidFill>
                  <a:sysClr val="windowText" lastClr="000000"/>
                </a:solidFill>
              </a:rPr>
              <a:t> 설치된 가상환경에서 사용할 메모리의 용량을 설정해줘야 한다</a:t>
            </a:r>
            <a:r>
              <a:rPr lang="en-US" altLang="ko-KR" dirty="0" smtClean="0">
                <a:solidFill>
                  <a:sysClr val="windowText" lastClr="000000"/>
                </a:solidFill>
              </a:rPr>
              <a:t>.</a:t>
            </a:r>
          </a:p>
          <a:p>
            <a:pPr algn="ctr"/>
            <a:r>
              <a:rPr lang="ko-KR" altLang="en-US" dirty="0" smtClean="0">
                <a:solidFill>
                  <a:sysClr val="windowText" lastClr="000000"/>
                </a:solidFill>
              </a:rPr>
              <a:t>실습</a:t>
            </a:r>
            <a:r>
              <a:rPr lang="en-US" altLang="ko-KR" dirty="0" smtClean="0">
                <a:solidFill>
                  <a:sysClr val="windowText" lastClr="000000"/>
                </a:solidFill>
              </a:rPr>
              <a:t>PC</a:t>
            </a:r>
            <a:r>
              <a:rPr lang="ko-KR" altLang="en-US" dirty="0" smtClean="0">
                <a:solidFill>
                  <a:sysClr val="windowText" lastClr="000000"/>
                </a:solidFill>
              </a:rPr>
              <a:t>의 램인 </a:t>
            </a:r>
            <a:r>
              <a:rPr lang="en-US" altLang="ko-KR" dirty="0" smtClean="0">
                <a:solidFill>
                  <a:sysClr val="windowText" lastClr="000000"/>
                </a:solidFill>
              </a:rPr>
              <a:t>32GB</a:t>
            </a:r>
            <a:r>
              <a:rPr lang="ko-KR" altLang="en-US" dirty="0" smtClean="0">
                <a:solidFill>
                  <a:sysClr val="windowText" lastClr="000000"/>
                </a:solidFill>
              </a:rPr>
              <a:t>로 충분하니 </a:t>
            </a:r>
            <a:r>
              <a:rPr lang="en-US" altLang="ko-KR" dirty="0" smtClean="0">
                <a:solidFill>
                  <a:sysClr val="windowText" lastClr="000000"/>
                </a:solidFill>
              </a:rPr>
              <a:t>4GB</a:t>
            </a:r>
            <a:r>
              <a:rPr lang="ko-KR" altLang="en-US" dirty="0" smtClean="0">
                <a:solidFill>
                  <a:sysClr val="windowText" lastClr="000000"/>
                </a:solidFill>
              </a:rPr>
              <a:t>로 설정했다</a:t>
            </a:r>
            <a:r>
              <a:rPr lang="en-US" altLang="ko-KR" dirty="0" smtClean="0">
                <a:solidFill>
                  <a:sysClr val="windowText" lastClr="000000"/>
                </a:solidFill>
              </a:rPr>
              <a:t>.</a:t>
            </a:r>
          </a:p>
          <a:p>
            <a:pPr algn="ctr"/>
            <a:r>
              <a:rPr lang="ko-KR" altLang="en-US" dirty="0" smtClean="0">
                <a:solidFill>
                  <a:sysClr val="windowText" lastClr="000000"/>
                </a:solidFill>
              </a:rPr>
              <a:t>설정 후 </a:t>
            </a:r>
            <a:r>
              <a:rPr lang="en-US" altLang="ko-KR" dirty="0" smtClean="0">
                <a:solidFill>
                  <a:sysClr val="windowText" lastClr="000000"/>
                </a:solidFill>
              </a:rPr>
              <a:t>‘</a:t>
            </a:r>
            <a:r>
              <a:rPr lang="ko-KR" altLang="en-US" dirty="0" smtClean="0">
                <a:solidFill>
                  <a:sysClr val="windowText" lastClr="000000"/>
                </a:solidFill>
              </a:rPr>
              <a:t>다음</a:t>
            </a:r>
            <a:r>
              <a:rPr lang="en-US" altLang="ko-KR" dirty="0" smtClean="0">
                <a:solidFill>
                  <a:sysClr val="windowText" lastClr="000000"/>
                </a:solidFill>
              </a:rPr>
              <a:t>‘ </a:t>
            </a:r>
            <a:r>
              <a:rPr lang="ko-KR" altLang="en-US" dirty="0" smtClean="0">
                <a:solidFill>
                  <a:sysClr val="windowText" lastClr="000000"/>
                </a:solidFill>
              </a:rPr>
              <a:t>클릭</a:t>
            </a:r>
            <a:r>
              <a:rPr lang="en-US" altLang="ko-KR" dirty="0" smtClean="0">
                <a:solidFill>
                  <a:sysClr val="windowText" lastClr="00000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73136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618" y="366553"/>
            <a:ext cx="9154803" cy="5868219"/>
          </a:xfrm>
          <a:prstGeom prst="rect">
            <a:avLst/>
          </a:prstGeom>
        </p:spPr>
      </p:pic>
      <p:sp>
        <p:nvSpPr>
          <p:cNvPr id="6" name="모서리가 둥근 사각형 설명선 5"/>
          <p:cNvSpPr/>
          <p:nvPr/>
        </p:nvSpPr>
        <p:spPr>
          <a:xfrm>
            <a:off x="9304421" y="1308913"/>
            <a:ext cx="2887579" cy="3134750"/>
          </a:xfrm>
          <a:prstGeom prst="wedgeRoundRectCallout">
            <a:avLst>
              <a:gd name="adj1" fmla="val -153683"/>
              <a:gd name="adj2" fmla="val 28443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ysClr val="windowText" lastClr="000000"/>
                </a:solidFill>
              </a:rPr>
              <a:t>가상머신의</a:t>
            </a:r>
            <a:r>
              <a:rPr lang="ko-KR" altLang="en-US" dirty="0" smtClean="0">
                <a:solidFill>
                  <a:sysClr val="windowText" lastClr="000000"/>
                </a:solidFill>
              </a:rPr>
              <a:t> 저장공간인 가상 하드 디스크를 만들어줄 차례이다</a:t>
            </a:r>
            <a:r>
              <a:rPr lang="en-US" altLang="ko-KR" dirty="0" smtClean="0">
                <a:solidFill>
                  <a:sysClr val="windowText" lastClr="000000"/>
                </a:solidFill>
              </a:rPr>
              <a:t>.</a:t>
            </a:r>
          </a:p>
          <a:p>
            <a:pPr algn="ctr"/>
            <a:r>
              <a:rPr lang="en-US" altLang="ko-KR" dirty="0" smtClean="0">
                <a:solidFill>
                  <a:sysClr val="windowText" lastClr="000000"/>
                </a:solidFill>
              </a:rPr>
              <a:t>‘</a:t>
            </a:r>
            <a:r>
              <a:rPr lang="ko-KR" altLang="en-US" dirty="0" smtClean="0">
                <a:solidFill>
                  <a:sysClr val="windowText" lastClr="000000"/>
                </a:solidFill>
              </a:rPr>
              <a:t>지금 새 가상 하드 디스크 만들기</a:t>
            </a:r>
            <a:r>
              <a:rPr lang="en-US" altLang="ko-KR" dirty="0" smtClean="0">
                <a:solidFill>
                  <a:sysClr val="windowText" lastClr="000000"/>
                </a:solidFill>
              </a:rPr>
              <a:t>’</a:t>
            </a:r>
            <a:r>
              <a:rPr lang="ko-KR" altLang="en-US" dirty="0" smtClean="0">
                <a:solidFill>
                  <a:sysClr val="windowText" lastClr="000000"/>
                </a:solidFill>
              </a:rPr>
              <a:t>를 선택 후 </a:t>
            </a:r>
            <a:r>
              <a:rPr lang="en-US" altLang="ko-KR" dirty="0" smtClean="0">
                <a:solidFill>
                  <a:sysClr val="windowText" lastClr="000000"/>
                </a:solidFill>
              </a:rPr>
              <a:t>‘</a:t>
            </a:r>
            <a:r>
              <a:rPr lang="ko-KR" altLang="en-US" dirty="0" smtClean="0">
                <a:solidFill>
                  <a:sysClr val="windowText" lastClr="000000"/>
                </a:solidFill>
              </a:rPr>
              <a:t>만들기</a:t>
            </a:r>
            <a:r>
              <a:rPr lang="en-US" altLang="ko-KR" dirty="0" smtClean="0">
                <a:solidFill>
                  <a:sysClr val="windowText" lastClr="000000"/>
                </a:solidFill>
              </a:rPr>
              <a:t>’</a:t>
            </a:r>
            <a:r>
              <a:rPr lang="ko-KR" altLang="en-US" dirty="0" smtClean="0">
                <a:solidFill>
                  <a:sysClr val="windowText" lastClr="000000"/>
                </a:solidFill>
              </a:rPr>
              <a:t>를 클릭한다</a:t>
            </a:r>
            <a:r>
              <a:rPr lang="en-US" altLang="ko-KR" dirty="0" smtClean="0">
                <a:solidFill>
                  <a:sysClr val="windowText" lastClr="00000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713229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0670"/>
            <a:ext cx="9154803" cy="5849166"/>
          </a:xfrm>
          <a:prstGeom prst="rect">
            <a:avLst/>
          </a:prstGeom>
        </p:spPr>
      </p:pic>
      <p:sp>
        <p:nvSpPr>
          <p:cNvPr id="6" name="모서리가 둥근 사각형 설명선 5"/>
          <p:cNvSpPr/>
          <p:nvPr/>
        </p:nvSpPr>
        <p:spPr>
          <a:xfrm>
            <a:off x="9304421" y="1308913"/>
            <a:ext cx="2887579" cy="3134750"/>
          </a:xfrm>
          <a:prstGeom prst="wedgeRoundRectCallout">
            <a:avLst>
              <a:gd name="adj1" fmla="val -153683"/>
              <a:gd name="adj2" fmla="val 28443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ysClr val="windowText" lastClr="000000"/>
                </a:solidFill>
              </a:rPr>
              <a:t>가상환경이 차지할 하드디스크 공간 설정 방식을 선택한다</a:t>
            </a:r>
            <a:r>
              <a:rPr lang="en-US" altLang="ko-KR" dirty="0" smtClean="0">
                <a:solidFill>
                  <a:sysClr val="windowText" lastClr="000000"/>
                </a:solidFill>
              </a:rPr>
              <a:t>.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 smtClean="0">
                <a:solidFill>
                  <a:sysClr val="windowText" lastClr="000000"/>
                </a:solidFill>
              </a:rPr>
              <a:t>고정크기 방식이 생성은 오래 걸리지만 빠르다니까 고정크기로 선택하였다</a:t>
            </a:r>
            <a:r>
              <a:rPr lang="en-US" altLang="ko-KR" dirty="0" smtClean="0">
                <a:solidFill>
                  <a:sysClr val="windowText" lastClr="000000"/>
                </a:solidFill>
              </a:rPr>
              <a:t>.</a:t>
            </a:r>
          </a:p>
          <a:p>
            <a:pPr algn="ctr"/>
            <a:r>
              <a:rPr lang="en-US" altLang="ko-KR" dirty="0" smtClean="0">
                <a:solidFill>
                  <a:sysClr val="windowText" lastClr="000000"/>
                </a:solidFill>
              </a:rPr>
              <a:t>‘</a:t>
            </a:r>
            <a:r>
              <a:rPr lang="ko-KR" altLang="en-US" dirty="0" smtClean="0">
                <a:solidFill>
                  <a:sysClr val="windowText" lastClr="000000"/>
                </a:solidFill>
              </a:rPr>
              <a:t>다음</a:t>
            </a:r>
            <a:r>
              <a:rPr lang="en-US" altLang="ko-KR" dirty="0" smtClean="0">
                <a:solidFill>
                  <a:sysClr val="windowText" lastClr="000000"/>
                </a:solidFill>
              </a:rPr>
              <a:t>‘</a:t>
            </a:r>
            <a:r>
              <a:rPr lang="ko-KR" altLang="en-US" dirty="0">
                <a:solidFill>
                  <a:sysClr val="windowText" lastClr="000000"/>
                </a:solidFill>
              </a:rPr>
              <a:t> </a:t>
            </a:r>
            <a:r>
              <a:rPr lang="ko-KR" altLang="en-US" dirty="0" smtClean="0">
                <a:solidFill>
                  <a:sysClr val="windowText" lastClr="000000"/>
                </a:solidFill>
              </a:rPr>
              <a:t>클릭</a:t>
            </a:r>
            <a:r>
              <a:rPr lang="en-US" altLang="ko-KR" dirty="0" smtClean="0">
                <a:solidFill>
                  <a:sysClr val="windowText" lastClr="00000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460360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4664" y="0"/>
            <a:ext cx="6178083" cy="6858000"/>
          </a:xfrm>
          <a:prstGeom prst="rect">
            <a:avLst/>
          </a:prstGeom>
        </p:spPr>
      </p:pic>
      <p:sp>
        <p:nvSpPr>
          <p:cNvPr id="5" name="모서리가 둥근 사각형 설명선 4"/>
          <p:cNvSpPr/>
          <p:nvPr/>
        </p:nvSpPr>
        <p:spPr>
          <a:xfrm>
            <a:off x="9304421" y="3019926"/>
            <a:ext cx="2887579" cy="2803358"/>
          </a:xfrm>
          <a:prstGeom prst="wedgeRoundRectCallout">
            <a:avLst>
              <a:gd name="adj1" fmla="val -85905"/>
              <a:gd name="adj2" fmla="val 34359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>
                <a:solidFill>
                  <a:sysClr val="windowText" lastClr="000000"/>
                </a:solidFill>
              </a:rPr>
              <a:t>Virtualbox</a:t>
            </a:r>
            <a:r>
              <a:rPr lang="ko-KR" altLang="en-US" dirty="0" smtClean="0">
                <a:solidFill>
                  <a:sysClr val="windowText" lastClr="000000"/>
                </a:solidFill>
              </a:rPr>
              <a:t>공식 사이트에 접속하여 최신버전 다운로드 링크 클릭</a:t>
            </a:r>
            <a:r>
              <a:rPr lang="en-US" altLang="ko-KR" dirty="0" smtClean="0">
                <a:solidFill>
                  <a:sysClr val="windowText" lastClr="00000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163293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5153"/>
            <a:ext cx="9183382" cy="5887272"/>
          </a:xfrm>
          <a:prstGeom prst="rect">
            <a:avLst/>
          </a:prstGeom>
        </p:spPr>
      </p:pic>
      <p:sp>
        <p:nvSpPr>
          <p:cNvPr id="6" name="모서리가 둥근 사각형 설명선 5"/>
          <p:cNvSpPr/>
          <p:nvPr/>
        </p:nvSpPr>
        <p:spPr>
          <a:xfrm>
            <a:off x="9304421" y="1308913"/>
            <a:ext cx="2887579" cy="3134750"/>
          </a:xfrm>
          <a:prstGeom prst="wedgeRoundRectCallout">
            <a:avLst>
              <a:gd name="adj1" fmla="val -151461"/>
              <a:gd name="adj2" fmla="val 11555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ysClr val="windowText" lastClr="000000"/>
                </a:solidFill>
              </a:rPr>
              <a:t>가상환경이 차지할 하드디스크 공간 용량을 설정한다</a:t>
            </a:r>
            <a:r>
              <a:rPr lang="en-US" altLang="ko-KR" dirty="0" smtClean="0">
                <a:solidFill>
                  <a:sysClr val="windowText" lastClr="000000"/>
                </a:solidFill>
              </a:rPr>
              <a:t>. </a:t>
            </a:r>
            <a:r>
              <a:rPr lang="ko-KR" altLang="en-US" dirty="0" smtClean="0">
                <a:solidFill>
                  <a:sysClr val="windowText" lastClr="000000"/>
                </a:solidFill>
              </a:rPr>
              <a:t>기본값은 </a:t>
            </a:r>
            <a:r>
              <a:rPr lang="en-US" altLang="ko-KR" dirty="0" smtClean="0">
                <a:solidFill>
                  <a:sysClr val="windowText" lastClr="000000"/>
                </a:solidFill>
              </a:rPr>
              <a:t>10GB</a:t>
            </a:r>
            <a:r>
              <a:rPr lang="ko-KR" altLang="en-US" dirty="0" smtClean="0">
                <a:solidFill>
                  <a:sysClr val="windowText" lastClr="000000"/>
                </a:solidFill>
              </a:rPr>
              <a:t>지만 추후에 부족하여 재설치 가능성이 있으므로 </a:t>
            </a:r>
            <a:r>
              <a:rPr lang="en-US" altLang="ko-KR" dirty="0" smtClean="0">
                <a:solidFill>
                  <a:sysClr val="windowText" lastClr="000000"/>
                </a:solidFill>
              </a:rPr>
              <a:t>20GB</a:t>
            </a:r>
            <a:r>
              <a:rPr lang="ko-KR" altLang="en-US" dirty="0" smtClean="0">
                <a:solidFill>
                  <a:sysClr val="windowText" lastClr="000000"/>
                </a:solidFill>
              </a:rPr>
              <a:t>로 설정하자</a:t>
            </a:r>
            <a:r>
              <a:rPr lang="en-US" altLang="ko-KR" dirty="0" smtClean="0">
                <a:solidFill>
                  <a:sysClr val="windowText" lastClr="000000"/>
                </a:solidFill>
              </a:rPr>
              <a:t>.</a:t>
            </a:r>
          </a:p>
          <a:p>
            <a:pPr algn="ctr"/>
            <a:r>
              <a:rPr lang="en-US" altLang="ko-KR" dirty="0" smtClean="0">
                <a:solidFill>
                  <a:sysClr val="windowText" lastClr="000000"/>
                </a:solidFill>
              </a:rPr>
              <a:t>‘</a:t>
            </a:r>
            <a:r>
              <a:rPr lang="ko-KR" altLang="en-US" dirty="0" smtClean="0">
                <a:solidFill>
                  <a:sysClr val="windowText" lastClr="000000"/>
                </a:solidFill>
              </a:rPr>
              <a:t>만들기</a:t>
            </a:r>
            <a:r>
              <a:rPr lang="en-US" altLang="ko-KR" dirty="0" smtClean="0">
                <a:solidFill>
                  <a:sysClr val="windowText" lastClr="000000"/>
                </a:solidFill>
              </a:rPr>
              <a:t>‘</a:t>
            </a:r>
            <a:r>
              <a:rPr lang="ko-KR" altLang="en-US" dirty="0" smtClean="0">
                <a:solidFill>
                  <a:sysClr val="windowText" lastClr="000000"/>
                </a:solidFill>
              </a:rPr>
              <a:t>클릭</a:t>
            </a:r>
            <a:r>
              <a:rPr lang="en-US" altLang="ko-KR" dirty="0">
                <a:solidFill>
                  <a:sysClr val="windowText" lastClr="000000"/>
                </a:solidFill>
              </a:rPr>
              <a:t>.</a:t>
            </a:r>
            <a:endParaRPr lang="en-US" altLang="ko-KR" dirty="0" smtClean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44315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8375"/>
            <a:ext cx="9154803" cy="5849166"/>
          </a:xfrm>
          <a:prstGeom prst="rect">
            <a:avLst/>
          </a:prstGeom>
        </p:spPr>
      </p:pic>
      <p:sp>
        <p:nvSpPr>
          <p:cNvPr id="6" name="모서리가 둥근 사각형 설명선 5"/>
          <p:cNvSpPr/>
          <p:nvPr/>
        </p:nvSpPr>
        <p:spPr>
          <a:xfrm>
            <a:off x="9304421" y="1308913"/>
            <a:ext cx="2887579" cy="3134750"/>
          </a:xfrm>
          <a:prstGeom prst="wedgeRoundRectCallout">
            <a:avLst>
              <a:gd name="adj1" fmla="val -104239"/>
              <a:gd name="adj2" fmla="val 7461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ysClr val="windowText" lastClr="000000"/>
                </a:solidFill>
              </a:rPr>
              <a:t>가상 하드 디스크가 생성되는 중임을 확인할 수 있다</a:t>
            </a:r>
            <a:r>
              <a:rPr lang="en-US" altLang="ko-KR" dirty="0" smtClean="0">
                <a:solidFill>
                  <a:sysClr val="windowText" lastClr="000000"/>
                </a:solidFill>
              </a:rPr>
              <a:t>. </a:t>
            </a:r>
            <a:r>
              <a:rPr lang="ko-KR" altLang="en-US" dirty="0" smtClean="0">
                <a:solidFill>
                  <a:sysClr val="windowText" lastClr="000000"/>
                </a:solidFill>
              </a:rPr>
              <a:t>생성이 완료될 때까지 기다린다</a:t>
            </a:r>
            <a:r>
              <a:rPr lang="en-US" altLang="ko-KR" dirty="0" smtClean="0">
                <a:solidFill>
                  <a:sysClr val="windowText" lastClr="00000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282081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5419"/>
            <a:ext cx="9172575" cy="5838825"/>
          </a:xfrm>
          <a:prstGeom prst="rect">
            <a:avLst/>
          </a:prstGeom>
        </p:spPr>
      </p:pic>
      <p:sp>
        <p:nvSpPr>
          <p:cNvPr id="6" name="모서리가 둥근 사각형 설명선 5"/>
          <p:cNvSpPr/>
          <p:nvPr/>
        </p:nvSpPr>
        <p:spPr>
          <a:xfrm>
            <a:off x="9304421" y="1308913"/>
            <a:ext cx="2887579" cy="3134750"/>
          </a:xfrm>
          <a:prstGeom prst="wedgeRoundRectCallout">
            <a:avLst>
              <a:gd name="adj1" fmla="val -60350"/>
              <a:gd name="adj2" fmla="val -41155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ysClr val="windowText" lastClr="000000"/>
                </a:solidFill>
              </a:rPr>
              <a:t>가상머신</a:t>
            </a:r>
            <a:r>
              <a:rPr lang="ko-KR" altLang="en-US" dirty="0" smtClean="0">
                <a:solidFill>
                  <a:sysClr val="windowText" lastClr="000000"/>
                </a:solidFill>
              </a:rPr>
              <a:t> 생성이 완료되면 다음과 같이 왼편에는 </a:t>
            </a:r>
            <a:r>
              <a:rPr lang="ko-KR" altLang="en-US" dirty="0" err="1" smtClean="0">
                <a:solidFill>
                  <a:sysClr val="windowText" lastClr="000000"/>
                </a:solidFill>
              </a:rPr>
              <a:t>가상머신이</a:t>
            </a:r>
            <a:r>
              <a:rPr lang="ko-KR" altLang="en-US" dirty="0" smtClean="0">
                <a:solidFill>
                  <a:sysClr val="windowText" lastClr="000000"/>
                </a:solidFill>
              </a:rPr>
              <a:t> 목록형태로</a:t>
            </a:r>
            <a:r>
              <a:rPr lang="en-US" altLang="ko-KR" dirty="0">
                <a:solidFill>
                  <a:sysClr val="windowText" lastClr="000000"/>
                </a:solidFill>
              </a:rPr>
              <a:t> </a:t>
            </a:r>
            <a:r>
              <a:rPr lang="en-US" altLang="ko-KR" dirty="0" smtClean="0">
                <a:solidFill>
                  <a:sysClr val="windowText" lastClr="000000"/>
                </a:solidFill>
              </a:rPr>
              <a:t>/ </a:t>
            </a:r>
            <a:r>
              <a:rPr lang="ko-KR" altLang="en-US" dirty="0" smtClean="0">
                <a:solidFill>
                  <a:sysClr val="windowText" lastClr="000000"/>
                </a:solidFill>
              </a:rPr>
              <a:t>오른편에는 해당 </a:t>
            </a:r>
            <a:r>
              <a:rPr lang="ko-KR" altLang="en-US" dirty="0" err="1" smtClean="0">
                <a:solidFill>
                  <a:sysClr val="windowText" lastClr="000000"/>
                </a:solidFill>
              </a:rPr>
              <a:t>가상머신의</a:t>
            </a:r>
            <a:r>
              <a:rPr lang="ko-KR" altLang="en-US" dirty="0" smtClean="0">
                <a:solidFill>
                  <a:sysClr val="windowText" lastClr="000000"/>
                </a:solidFill>
              </a:rPr>
              <a:t> 상세정보를 확인할 수 있다</a:t>
            </a:r>
            <a:r>
              <a:rPr lang="en-US" altLang="ko-KR" dirty="0" smtClean="0">
                <a:solidFill>
                  <a:sysClr val="windowText" lastClr="00000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8616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5419"/>
            <a:ext cx="9172575" cy="5838825"/>
          </a:xfrm>
          <a:prstGeom prst="rect">
            <a:avLst/>
          </a:prstGeom>
        </p:spPr>
      </p:pic>
      <p:sp>
        <p:nvSpPr>
          <p:cNvPr id="6" name="모서리가 둥근 사각형 설명선 5"/>
          <p:cNvSpPr/>
          <p:nvPr/>
        </p:nvSpPr>
        <p:spPr>
          <a:xfrm>
            <a:off x="9304421" y="1308913"/>
            <a:ext cx="2887579" cy="3134750"/>
          </a:xfrm>
          <a:prstGeom prst="wedgeRoundRectCallout">
            <a:avLst>
              <a:gd name="adj1" fmla="val -223128"/>
              <a:gd name="adj2" fmla="val -43714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ysClr val="windowText" lastClr="000000"/>
                </a:solidFill>
              </a:rPr>
              <a:t>이제 생성된 </a:t>
            </a:r>
            <a:r>
              <a:rPr lang="ko-KR" altLang="en-US" dirty="0" err="1" smtClean="0">
                <a:solidFill>
                  <a:sysClr val="windowText" lastClr="000000"/>
                </a:solidFill>
              </a:rPr>
              <a:t>가상머신에</a:t>
            </a:r>
            <a:r>
              <a:rPr lang="ko-KR" altLang="en-US" dirty="0" smtClean="0">
                <a:solidFill>
                  <a:sysClr val="windowText" lastClr="000000"/>
                </a:solidFill>
              </a:rPr>
              <a:t> </a:t>
            </a:r>
            <a:r>
              <a:rPr lang="en-US" altLang="ko-KR" dirty="0" smtClean="0">
                <a:solidFill>
                  <a:sysClr val="windowText" lastClr="000000"/>
                </a:solidFill>
              </a:rPr>
              <a:t>Ubuntu OS</a:t>
            </a:r>
            <a:r>
              <a:rPr lang="ko-KR" altLang="en-US" dirty="0" smtClean="0">
                <a:solidFill>
                  <a:sysClr val="windowText" lastClr="000000"/>
                </a:solidFill>
              </a:rPr>
              <a:t>를 설치할 차례이다</a:t>
            </a:r>
            <a:r>
              <a:rPr lang="en-US" altLang="ko-KR" dirty="0" smtClean="0">
                <a:solidFill>
                  <a:sysClr val="windowText" lastClr="000000"/>
                </a:solidFill>
              </a:rPr>
              <a:t>.</a:t>
            </a:r>
          </a:p>
          <a:p>
            <a:pPr algn="ctr"/>
            <a:r>
              <a:rPr lang="en-US" altLang="ko-KR" dirty="0" smtClean="0">
                <a:solidFill>
                  <a:sysClr val="windowText" lastClr="000000"/>
                </a:solidFill>
              </a:rPr>
              <a:t>‘</a:t>
            </a:r>
            <a:r>
              <a:rPr lang="ko-KR" altLang="en-US" dirty="0" smtClean="0">
                <a:solidFill>
                  <a:sysClr val="windowText" lastClr="000000"/>
                </a:solidFill>
              </a:rPr>
              <a:t>설정</a:t>
            </a:r>
            <a:r>
              <a:rPr lang="en-US" altLang="ko-KR" dirty="0" smtClean="0">
                <a:solidFill>
                  <a:sysClr val="windowText" lastClr="000000"/>
                </a:solidFill>
              </a:rPr>
              <a:t>’</a:t>
            </a:r>
            <a:r>
              <a:rPr lang="ko-KR" altLang="en-US" dirty="0" smtClean="0">
                <a:solidFill>
                  <a:sysClr val="windowText" lastClr="000000"/>
                </a:solidFill>
              </a:rPr>
              <a:t>을 클릭한다</a:t>
            </a:r>
            <a:r>
              <a:rPr lang="en-US" altLang="ko-KR" dirty="0" smtClean="0">
                <a:solidFill>
                  <a:sysClr val="windowText" lastClr="00000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455022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5959"/>
            <a:ext cx="9164329" cy="5877745"/>
          </a:xfrm>
          <a:prstGeom prst="rect">
            <a:avLst/>
          </a:prstGeom>
        </p:spPr>
      </p:pic>
      <p:sp>
        <p:nvSpPr>
          <p:cNvPr id="6" name="모서리가 둥근 사각형 설명선 5"/>
          <p:cNvSpPr/>
          <p:nvPr/>
        </p:nvSpPr>
        <p:spPr>
          <a:xfrm>
            <a:off x="9304421" y="1998724"/>
            <a:ext cx="2887579" cy="3134750"/>
          </a:xfrm>
          <a:prstGeom prst="wedgeRoundRectCallout">
            <a:avLst>
              <a:gd name="adj1" fmla="val -95349"/>
              <a:gd name="adj2" fmla="val -49344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ysClr val="windowText" lastClr="000000"/>
                </a:solidFill>
              </a:rPr>
              <a:t>저장소 카테고리로 들어가면 저장장치</a:t>
            </a:r>
            <a:r>
              <a:rPr lang="en-US" altLang="ko-KR" dirty="0" smtClean="0">
                <a:solidFill>
                  <a:sysClr val="windowText" lastClr="000000"/>
                </a:solidFill>
              </a:rPr>
              <a:t>(S)</a:t>
            </a:r>
            <a:r>
              <a:rPr lang="ko-KR" altLang="en-US" dirty="0" smtClean="0">
                <a:solidFill>
                  <a:sysClr val="windowText" lastClr="000000"/>
                </a:solidFill>
              </a:rPr>
              <a:t>가 목록 형태로 나열된다</a:t>
            </a:r>
            <a:r>
              <a:rPr lang="en-US" altLang="ko-KR" dirty="0" smtClean="0">
                <a:solidFill>
                  <a:sysClr val="windowText" lastClr="000000"/>
                </a:solidFill>
              </a:rPr>
              <a:t>.</a:t>
            </a:r>
          </a:p>
          <a:p>
            <a:pPr algn="ctr"/>
            <a:r>
              <a:rPr lang="ko-KR" altLang="en-US" dirty="0" smtClean="0">
                <a:solidFill>
                  <a:sysClr val="windowText" lastClr="000000"/>
                </a:solidFill>
              </a:rPr>
              <a:t>기본값은 </a:t>
            </a:r>
            <a:r>
              <a:rPr lang="en-US" altLang="ko-KR" dirty="0" smtClean="0">
                <a:solidFill>
                  <a:sysClr val="windowText" lastClr="000000"/>
                </a:solidFill>
              </a:rPr>
              <a:t>IDE</a:t>
            </a:r>
            <a:r>
              <a:rPr lang="ko-KR" altLang="en-US" dirty="0" smtClean="0">
                <a:solidFill>
                  <a:sysClr val="windowText" lastClr="000000"/>
                </a:solidFill>
              </a:rPr>
              <a:t> 하위에 광학드라이브가 비어있다</a:t>
            </a:r>
            <a:r>
              <a:rPr lang="en-US" altLang="ko-KR" dirty="0" smtClean="0">
                <a:solidFill>
                  <a:sysClr val="windowText" lastClr="000000"/>
                </a:solidFill>
              </a:rPr>
              <a:t>.</a:t>
            </a:r>
          </a:p>
          <a:p>
            <a:pPr algn="ctr"/>
            <a:r>
              <a:rPr lang="ko-KR" altLang="en-US" dirty="0" smtClean="0">
                <a:solidFill>
                  <a:sysClr val="windowText" lastClr="000000"/>
                </a:solidFill>
              </a:rPr>
              <a:t>광학 드라이브에 </a:t>
            </a:r>
            <a:r>
              <a:rPr lang="en-US" altLang="ko-KR" dirty="0" smtClean="0">
                <a:solidFill>
                  <a:sysClr val="windowText" lastClr="000000"/>
                </a:solidFill>
              </a:rPr>
              <a:t>Ubuntu</a:t>
            </a:r>
            <a:r>
              <a:rPr lang="ko-KR" altLang="en-US" dirty="0" smtClean="0">
                <a:solidFill>
                  <a:sysClr val="windowText" lastClr="000000"/>
                </a:solidFill>
              </a:rPr>
              <a:t>이미지파일</a:t>
            </a:r>
            <a:r>
              <a:rPr lang="en-US" altLang="ko-KR" dirty="0" smtClean="0">
                <a:solidFill>
                  <a:sysClr val="windowText" lastClr="000000"/>
                </a:solidFill>
              </a:rPr>
              <a:t>(</a:t>
            </a:r>
            <a:r>
              <a:rPr lang="ko-KR" altLang="en-US" dirty="0" smtClean="0">
                <a:solidFill>
                  <a:sysClr val="windowText" lastClr="000000"/>
                </a:solidFill>
              </a:rPr>
              <a:t>설치파일</a:t>
            </a:r>
            <a:r>
              <a:rPr lang="en-US" altLang="ko-KR" dirty="0" smtClean="0">
                <a:solidFill>
                  <a:sysClr val="windowText" lastClr="000000"/>
                </a:solidFill>
              </a:rPr>
              <a:t>)</a:t>
            </a:r>
            <a:r>
              <a:rPr lang="ko-KR" altLang="en-US" dirty="0" smtClean="0">
                <a:solidFill>
                  <a:sysClr val="windowText" lastClr="000000"/>
                </a:solidFill>
              </a:rPr>
              <a:t>을 </a:t>
            </a:r>
            <a:r>
              <a:rPr lang="ko-KR" altLang="en-US" dirty="0" err="1" smtClean="0">
                <a:solidFill>
                  <a:sysClr val="windowText" lastClr="000000"/>
                </a:solidFill>
              </a:rPr>
              <a:t>선택해줘야한다</a:t>
            </a:r>
            <a:r>
              <a:rPr lang="en-US" altLang="ko-KR" dirty="0" smtClean="0">
                <a:solidFill>
                  <a:sysClr val="windowText" lastClr="000000"/>
                </a:solidFill>
              </a:rPr>
              <a:t>.</a:t>
            </a:r>
            <a:endParaRPr lang="en-US" altLang="ko-KR" dirty="0">
              <a:solidFill>
                <a:sysClr val="windowText" lastClr="000000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155032" y="2165684"/>
            <a:ext cx="1331494" cy="32084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2642659" y="2005262"/>
            <a:ext cx="2426645" cy="3048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11582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2501" y="581885"/>
            <a:ext cx="9011908" cy="5630061"/>
          </a:xfrm>
          <a:prstGeom prst="rect">
            <a:avLst/>
          </a:prstGeom>
        </p:spPr>
      </p:pic>
      <p:sp>
        <p:nvSpPr>
          <p:cNvPr id="6" name="모서리가 둥근 사각형 설명선 5"/>
          <p:cNvSpPr/>
          <p:nvPr/>
        </p:nvSpPr>
        <p:spPr>
          <a:xfrm>
            <a:off x="9304421" y="1998724"/>
            <a:ext cx="2887579" cy="3134750"/>
          </a:xfrm>
          <a:prstGeom prst="wedgeRoundRectCallout">
            <a:avLst>
              <a:gd name="adj1" fmla="val -118682"/>
              <a:gd name="adj2" fmla="val -31433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ysClr val="windowText" lastClr="000000"/>
                </a:solidFill>
              </a:rPr>
              <a:t>다운받은 </a:t>
            </a:r>
            <a:r>
              <a:rPr lang="en-US" altLang="ko-KR" dirty="0" smtClean="0">
                <a:solidFill>
                  <a:sysClr val="windowText" lastClr="000000"/>
                </a:solidFill>
              </a:rPr>
              <a:t>Ubuntu </a:t>
            </a:r>
            <a:r>
              <a:rPr lang="ko-KR" altLang="en-US" dirty="0" smtClean="0">
                <a:solidFill>
                  <a:sysClr val="windowText" lastClr="000000"/>
                </a:solidFill>
              </a:rPr>
              <a:t>설치파일</a:t>
            </a:r>
            <a:r>
              <a:rPr lang="en-US" altLang="ko-KR" dirty="0" smtClean="0">
                <a:solidFill>
                  <a:sysClr val="windowText" lastClr="000000"/>
                </a:solidFill>
              </a:rPr>
              <a:t>(</a:t>
            </a:r>
            <a:r>
              <a:rPr lang="ko-KR" altLang="en-US" dirty="0" smtClean="0">
                <a:solidFill>
                  <a:sysClr val="windowText" lastClr="000000"/>
                </a:solidFill>
              </a:rPr>
              <a:t>이미지파일</a:t>
            </a:r>
            <a:r>
              <a:rPr lang="en-US" altLang="ko-KR" dirty="0" smtClean="0">
                <a:solidFill>
                  <a:sysClr val="windowText" lastClr="000000"/>
                </a:solidFill>
              </a:rPr>
              <a:t>)</a:t>
            </a:r>
            <a:r>
              <a:rPr lang="ko-KR" altLang="en-US" dirty="0" smtClean="0">
                <a:solidFill>
                  <a:sysClr val="windowText" lastClr="000000"/>
                </a:solidFill>
              </a:rPr>
              <a:t>의 위치로 가서 파일을 선택 후 </a:t>
            </a:r>
            <a:r>
              <a:rPr lang="en-US" altLang="ko-KR" dirty="0" smtClean="0">
                <a:solidFill>
                  <a:sysClr val="windowText" lastClr="000000"/>
                </a:solidFill>
              </a:rPr>
              <a:t>‘</a:t>
            </a:r>
            <a:r>
              <a:rPr lang="ko-KR" altLang="en-US" dirty="0" smtClean="0">
                <a:solidFill>
                  <a:sysClr val="windowText" lastClr="000000"/>
                </a:solidFill>
              </a:rPr>
              <a:t>열기</a:t>
            </a:r>
            <a:r>
              <a:rPr lang="en-US" altLang="ko-KR" dirty="0" smtClean="0">
                <a:solidFill>
                  <a:sysClr val="windowText" lastClr="000000"/>
                </a:solidFill>
              </a:rPr>
              <a:t>’</a:t>
            </a:r>
            <a:r>
              <a:rPr lang="ko-KR" altLang="en-US" dirty="0" smtClean="0">
                <a:solidFill>
                  <a:sysClr val="windowText" lastClr="000000"/>
                </a:solidFill>
              </a:rPr>
              <a:t>를 누른다</a:t>
            </a:r>
            <a:r>
              <a:rPr lang="en-US" altLang="ko-KR" dirty="0">
                <a:solidFill>
                  <a:sysClr val="windowText" lastClr="000000"/>
                </a:solidFill>
              </a:rPr>
              <a:t>.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1535754" y="2454442"/>
            <a:ext cx="5747362" cy="2085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51614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946" y="947486"/>
            <a:ext cx="9134475" cy="4610100"/>
          </a:xfrm>
          <a:prstGeom prst="rect">
            <a:avLst/>
          </a:prstGeom>
        </p:spPr>
      </p:pic>
      <p:sp>
        <p:nvSpPr>
          <p:cNvPr id="6" name="모서리가 둥근 사각형 설명선 5"/>
          <p:cNvSpPr/>
          <p:nvPr/>
        </p:nvSpPr>
        <p:spPr>
          <a:xfrm>
            <a:off x="9304421" y="0"/>
            <a:ext cx="2887579" cy="4539916"/>
          </a:xfrm>
          <a:prstGeom prst="wedgeRoundRectCallout">
            <a:avLst>
              <a:gd name="adj1" fmla="val -260349"/>
              <a:gd name="adj2" fmla="val -1044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>
                <a:solidFill>
                  <a:sysClr val="windowText" lastClr="000000"/>
                </a:solidFill>
              </a:rPr>
              <a:t>VirtualBox</a:t>
            </a:r>
            <a:r>
              <a:rPr lang="en-US" altLang="ko-KR" dirty="0">
                <a:solidFill>
                  <a:sysClr val="windowText" lastClr="000000"/>
                </a:solidFill>
              </a:rPr>
              <a:t> </a:t>
            </a:r>
            <a:r>
              <a:rPr lang="ko-KR" altLang="en-US" dirty="0" smtClean="0">
                <a:solidFill>
                  <a:sysClr val="windowText" lastClr="000000"/>
                </a:solidFill>
              </a:rPr>
              <a:t>처음 화면으로 </a:t>
            </a:r>
            <a:r>
              <a:rPr lang="ko-KR" altLang="en-US" dirty="0">
                <a:solidFill>
                  <a:sysClr val="windowText" lastClr="000000"/>
                </a:solidFill>
              </a:rPr>
              <a:t>돌</a:t>
            </a:r>
            <a:r>
              <a:rPr lang="ko-KR" altLang="en-US" dirty="0" smtClean="0">
                <a:solidFill>
                  <a:sysClr val="windowText" lastClr="000000"/>
                </a:solidFill>
              </a:rPr>
              <a:t>아와 해당 가상환경을 </a:t>
            </a:r>
            <a:r>
              <a:rPr lang="ko-KR" altLang="en-US" dirty="0" err="1" smtClean="0">
                <a:solidFill>
                  <a:sysClr val="windowText" lastClr="000000"/>
                </a:solidFill>
              </a:rPr>
              <a:t>더블클릭하여</a:t>
            </a:r>
            <a:r>
              <a:rPr lang="ko-KR" altLang="en-US" dirty="0" smtClean="0">
                <a:solidFill>
                  <a:sysClr val="windowText" lastClr="000000"/>
                </a:solidFill>
              </a:rPr>
              <a:t> </a:t>
            </a:r>
            <a:r>
              <a:rPr lang="en-US" altLang="ko-KR" dirty="0" smtClean="0">
                <a:solidFill>
                  <a:sysClr val="windowText" lastClr="000000"/>
                </a:solidFill>
              </a:rPr>
              <a:t>Ubuntu</a:t>
            </a:r>
            <a:r>
              <a:rPr lang="ko-KR" altLang="en-US" dirty="0" smtClean="0">
                <a:solidFill>
                  <a:sysClr val="windowText" lastClr="000000"/>
                </a:solidFill>
              </a:rPr>
              <a:t>를 실행시켜 설치를 시작한다</a:t>
            </a:r>
            <a:r>
              <a:rPr lang="en-US" altLang="ko-KR" dirty="0" smtClean="0">
                <a:solidFill>
                  <a:sysClr val="windowText" lastClr="000000"/>
                </a:solidFill>
              </a:rPr>
              <a:t>.</a:t>
            </a:r>
            <a:endParaRPr lang="en-US" altLang="ko-KR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47308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사각형 설명선 5"/>
          <p:cNvSpPr/>
          <p:nvPr/>
        </p:nvSpPr>
        <p:spPr>
          <a:xfrm>
            <a:off x="9304421" y="1998724"/>
            <a:ext cx="2887579" cy="3134750"/>
          </a:xfrm>
          <a:prstGeom prst="wedgeRoundRectCallout">
            <a:avLst>
              <a:gd name="adj1" fmla="val -118682"/>
              <a:gd name="adj2" fmla="val -31433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ysClr val="windowText" lastClr="000000"/>
                </a:solidFill>
              </a:rPr>
              <a:t>새로운 </a:t>
            </a:r>
            <a:r>
              <a:rPr lang="ko-KR" altLang="en-US" dirty="0" err="1" smtClean="0">
                <a:solidFill>
                  <a:sysClr val="windowText" lastClr="000000"/>
                </a:solidFill>
              </a:rPr>
              <a:t>팝업창으로</a:t>
            </a:r>
            <a:r>
              <a:rPr lang="ko-KR" altLang="en-US" dirty="0" smtClean="0">
                <a:solidFill>
                  <a:sysClr val="windowText" lastClr="000000"/>
                </a:solidFill>
              </a:rPr>
              <a:t> 실행시킨 </a:t>
            </a:r>
            <a:r>
              <a:rPr lang="ko-KR" altLang="en-US" dirty="0" err="1" smtClean="0">
                <a:solidFill>
                  <a:sysClr val="windowText" lastClr="000000"/>
                </a:solidFill>
              </a:rPr>
              <a:t>가상머신이</a:t>
            </a:r>
            <a:r>
              <a:rPr lang="ko-KR" altLang="en-US" dirty="0" smtClean="0">
                <a:solidFill>
                  <a:sysClr val="windowText" lastClr="000000"/>
                </a:solidFill>
              </a:rPr>
              <a:t> </a:t>
            </a:r>
            <a:r>
              <a:rPr lang="ko-KR" altLang="en-US" dirty="0" err="1" smtClean="0">
                <a:solidFill>
                  <a:sysClr val="windowText" lastClr="000000"/>
                </a:solidFill>
              </a:rPr>
              <a:t>켜지는것을</a:t>
            </a:r>
            <a:r>
              <a:rPr lang="ko-KR" altLang="en-US" dirty="0" smtClean="0">
                <a:solidFill>
                  <a:sysClr val="windowText" lastClr="000000"/>
                </a:solidFill>
              </a:rPr>
              <a:t> 확인할 수 있다</a:t>
            </a:r>
            <a:r>
              <a:rPr lang="en-US" altLang="ko-KR" dirty="0" smtClean="0">
                <a:solidFill>
                  <a:sysClr val="windowText" lastClr="000000"/>
                </a:solidFill>
              </a:rPr>
              <a:t>. </a:t>
            </a:r>
            <a:r>
              <a:rPr lang="ko-KR" altLang="en-US" dirty="0" smtClean="0">
                <a:solidFill>
                  <a:sysClr val="windowText" lastClr="000000"/>
                </a:solidFill>
              </a:rPr>
              <a:t>초기 로딩이 완료될 때까지 기다린다</a:t>
            </a:r>
            <a:r>
              <a:rPr lang="en-US" altLang="ko-KR" dirty="0" smtClean="0">
                <a:solidFill>
                  <a:sysClr val="windowText" lastClr="000000"/>
                </a:solidFill>
              </a:rPr>
              <a:t>.</a:t>
            </a:r>
            <a:endParaRPr lang="en-US" altLang="ko-KR" dirty="0">
              <a:solidFill>
                <a:sysClr val="windowText" lastClr="000000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5595"/>
            <a:ext cx="7630590" cy="6382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1784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74" y="25545"/>
            <a:ext cx="7659169" cy="6430272"/>
          </a:xfrm>
          <a:prstGeom prst="rect">
            <a:avLst/>
          </a:prstGeom>
        </p:spPr>
      </p:pic>
      <p:sp>
        <p:nvSpPr>
          <p:cNvPr id="6" name="모서리가 둥근 사각형 설명선 5"/>
          <p:cNvSpPr/>
          <p:nvPr/>
        </p:nvSpPr>
        <p:spPr>
          <a:xfrm>
            <a:off x="9304421" y="1998724"/>
            <a:ext cx="2887579" cy="3134750"/>
          </a:xfrm>
          <a:prstGeom prst="wedgeRoundRectCallout">
            <a:avLst>
              <a:gd name="adj1" fmla="val -118682"/>
              <a:gd name="adj2" fmla="val -31433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ysClr val="windowText" lastClr="000000"/>
                </a:solidFill>
              </a:rPr>
              <a:t>이제 설치할 언어를 선택한다</a:t>
            </a:r>
            <a:r>
              <a:rPr lang="en-US" altLang="ko-KR" dirty="0" smtClean="0">
                <a:solidFill>
                  <a:sysClr val="windowText" lastClr="000000"/>
                </a:solidFill>
              </a:rPr>
              <a:t>. English</a:t>
            </a:r>
            <a:r>
              <a:rPr lang="ko-KR" altLang="en-US" dirty="0" smtClean="0">
                <a:solidFill>
                  <a:sysClr val="windowText" lastClr="000000"/>
                </a:solidFill>
              </a:rPr>
              <a:t>를 </a:t>
            </a:r>
            <a:r>
              <a:rPr lang="ko-KR" altLang="en-US" dirty="0" err="1" smtClean="0">
                <a:solidFill>
                  <a:sysClr val="windowText" lastClr="000000"/>
                </a:solidFill>
              </a:rPr>
              <a:t>선택후</a:t>
            </a:r>
            <a:r>
              <a:rPr lang="ko-KR" altLang="en-US" dirty="0" smtClean="0">
                <a:solidFill>
                  <a:sysClr val="windowText" lastClr="000000"/>
                </a:solidFill>
              </a:rPr>
              <a:t> </a:t>
            </a:r>
            <a:r>
              <a:rPr lang="en-US" altLang="ko-KR" dirty="0" smtClean="0">
                <a:solidFill>
                  <a:sysClr val="windowText" lastClr="000000"/>
                </a:solidFill>
              </a:rPr>
              <a:t>Install Ubuntu</a:t>
            </a:r>
            <a:r>
              <a:rPr lang="ko-KR" altLang="en-US" dirty="0" smtClean="0">
                <a:solidFill>
                  <a:sysClr val="windowText" lastClr="000000"/>
                </a:solidFill>
              </a:rPr>
              <a:t>를 클릭한다</a:t>
            </a:r>
            <a:r>
              <a:rPr lang="en-US" altLang="ko-KR" dirty="0" smtClean="0">
                <a:solidFill>
                  <a:sysClr val="windowText" lastClr="000000"/>
                </a:solidFill>
              </a:rPr>
              <a:t>.</a:t>
            </a:r>
            <a:endParaRPr lang="en-US" altLang="ko-KR" dirty="0">
              <a:solidFill>
                <a:sysClr val="windowText" lastClr="000000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80722" y="1960101"/>
            <a:ext cx="1672667" cy="31787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5281585" y="3925259"/>
            <a:ext cx="1672667" cy="31787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58172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640116" cy="6620799"/>
          </a:xfrm>
          <a:prstGeom prst="rect">
            <a:avLst/>
          </a:prstGeom>
        </p:spPr>
      </p:pic>
      <p:sp>
        <p:nvSpPr>
          <p:cNvPr id="6" name="모서리가 둥근 사각형 설명선 5"/>
          <p:cNvSpPr/>
          <p:nvPr/>
        </p:nvSpPr>
        <p:spPr>
          <a:xfrm>
            <a:off x="9160042" y="2014766"/>
            <a:ext cx="2887579" cy="3134750"/>
          </a:xfrm>
          <a:prstGeom prst="wedgeRoundRectCallout">
            <a:avLst>
              <a:gd name="adj1" fmla="val -106460"/>
              <a:gd name="adj2" fmla="val -37062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ysClr val="windowText" lastClr="000000"/>
                </a:solidFill>
              </a:rPr>
              <a:t>선택한 언어의 키보드 레이아웃을 선택한다</a:t>
            </a:r>
            <a:r>
              <a:rPr lang="en-US" altLang="ko-KR" dirty="0" smtClean="0">
                <a:solidFill>
                  <a:sysClr val="windowText" lastClr="000000"/>
                </a:solidFill>
              </a:rPr>
              <a:t>.</a:t>
            </a:r>
          </a:p>
          <a:p>
            <a:pPr algn="ctr"/>
            <a:r>
              <a:rPr lang="ko-KR" altLang="en-US" dirty="0" smtClean="0">
                <a:solidFill>
                  <a:sysClr val="windowText" lastClr="000000"/>
                </a:solidFill>
              </a:rPr>
              <a:t>사용할 키보드의 키 총 개수와 구성을 확인하여 선택 후 </a:t>
            </a:r>
            <a:r>
              <a:rPr lang="en-US" altLang="ko-KR" dirty="0" smtClean="0">
                <a:solidFill>
                  <a:sysClr val="windowText" lastClr="000000"/>
                </a:solidFill>
              </a:rPr>
              <a:t>Continue</a:t>
            </a:r>
            <a:r>
              <a:rPr lang="ko-KR" altLang="en-US" dirty="0" smtClean="0">
                <a:solidFill>
                  <a:sysClr val="windowText" lastClr="000000"/>
                </a:solidFill>
              </a:rPr>
              <a:t>를 클릭한다</a:t>
            </a:r>
            <a:r>
              <a:rPr lang="en-US" altLang="ko-KR" dirty="0" smtClean="0">
                <a:solidFill>
                  <a:sysClr val="windowText" lastClr="000000"/>
                </a:solidFill>
              </a:rPr>
              <a:t>.</a:t>
            </a:r>
            <a:endParaRPr lang="en-US" altLang="ko-KR" dirty="0">
              <a:solidFill>
                <a:sysClr val="windowText" lastClr="000000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0" y="3582141"/>
            <a:ext cx="1672667" cy="31787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3820058" y="2216774"/>
            <a:ext cx="1672667" cy="31787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08149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2332" y="0"/>
            <a:ext cx="6207336" cy="6858000"/>
          </a:xfrm>
          <a:prstGeom prst="rect">
            <a:avLst/>
          </a:prstGeom>
        </p:spPr>
      </p:pic>
      <p:sp>
        <p:nvSpPr>
          <p:cNvPr id="5" name="모서리가 둥근 사각형 설명선 4"/>
          <p:cNvSpPr/>
          <p:nvPr/>
        </p:nvSpPr>
        <p:spPr>
          <a:xfrm>
            <a:off x="9304421" y="437147"/>
            <a:ext cx="2887579" cy="2803358"/>
          </a:xfrm>
          <a:prstGeom prst="wedgeRoundRectCallout">
            <a:avLst>
              <a:gd name="adj1" fmla="val -185905"/>
              <a:gd name="adj2" fmla="val 33215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ysClr val="windowText" lastClr="000000"/>
                </a:solidFill>
              </a:rPr>
              <a:t>설치할 </a:t>
            </a:r>
            <a:r>
              <a:rPr lang="en-US" altLang="ko-KR" dirty="0" smtClean="0">
                <a:solidFill>
                  <a:sysClr val="windowText" lastClr="000000"/>
                </a:solidFill>
              </a:rPr>
              <a:t>PC</a:t>
            </a:r>
            <a:r>
              <a:rPr lang="ko-KR" altLang="en-US" dirty="0" smtClean="0">
                <a:solidFill>
                  <a:sysClr val="windowText" lastClr="000000"/>
                </a:solidFill>
              </a:rPr>
              <a:t>의 호스트</a:t>
            </a:r>
            <a:r>
              <a:rPr lang="en-US" altLang="ko-KR" dirty="0" smtClean="0">
                <a:solidFill>
                  <a:sysClr val="windowText" lastClr="000000"/>
                </a:solidFill>
              </a:rPr>
              <a:t>OS</a:t>
            </a:r>
            <a:r>
              <a:rPr lang="ko-KR" altLang="en-US" dirty="0" smtClean="0">
                <a:solidFill>
                  <a:sysClr val="windowText" lastClr="000000"/>
                </a:solidFill>
              </a:rPr>
              <a:t>에 맞는 버전 클릭하여 설치파일 다운로드</a:t>
            </a:r>
            <a:r>
              <a:rPr lang="en-US" altLang="ko-KR" dirty="0" smtClean="0">
                <a:solidFill>
                  <a:sysClr val="windowText" lastClr="000000"/>
                </a:solidFill>
              </a:rPr>
              <a:t>.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4315326" y="2662989"/>
            <a:ext cx="1010653" cy="12833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2992332" y="6416842"/>
            <a:ext cx="1675921" cy="44115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99012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910" y="224589"/>
            <a:ext cx="7621064" cy="6373114"/>
          </a:xfrm>
          <a:prstGeom prst="rect">
            <a:avLst/>
          </a:prstGeom>
        </p:spPr>
      </p:pic>
      <p:sp>
        <p:nvSpPr>
          <p:cNvPr id="6" name="모서리가 둥근 사각형 설명선 5"/>
          <p:cNvSpPr/>
          <p:nvPr/>
        </p:nvSpPr>
        <p:spPr>
          <a:xfrm>
            <a:off x="9304419" y="221731"/>
            <a:ext cx="2887579" cy="3134750"/>
          </a:xfrm>
          <a:prstGeom prst="wedgeRoundRectCallout">
            <a:avLst>
              <a:gd name="adj1" fmla="val -107572"/>
              <a:gd name="adj2" fmla="val 22302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ysClr val="windowText" lastClr="000000"/>
                </a:solidFill>
              </a:rPr>
              <a:t>설치할 </a:t>
            </a:r>
            <a:r>
              <a:rPr lang="ko-KR" altLang="en-US" dirty="0" err="1" smtClean="0">
                <a:solidFill>
                  <a:sysClr val="windowText" lastClr="000000"/>
                </a:solidFill>
              </a:rPr>
              <a:t>어프리케이션의</a:t>
            </a:r>
            <a:r>
              <a:rPr lang="ko-KR" altLang="en-US" dirty="0" smtClean="0">
                <a:solidFill>
                  <a:sysClr val="windowText" lastClr="000000"/>
                </a:solidFill>
              </a:rPr>
              <a:t> 구성을 설정할 수 있다</a:t>
            </a:r>
            <a:r>
              <a:rPr lang="en-US" altLang="ko-KR" dirty="0" smtClean="0">
                <a:solidFill>
                  <a:sysClr val="windowText" lastClr="000000"/>
                </a:solidFill>
              </a:rPr>
              <a:t>.</a:t>
            </a:r>
          </a:p>
          <a:p>
            <a:pPr algn="ctr"/>
            <a:r>
              <a:rPr lang="ko-KR" altLang="en-US" dirty="0" smtClean="0">
                <a:solidFill>
                  <a:sysClr val="windowText" lastClr="000000"/>
                </a:solidFill>
              </a:rPr>
              <a:t>기본값은 </a:t>
            </a:r>
            <a:r>
              <a:rPr lang="en-US" altLang="ko-KR" dirty="0" smtClean="0">
                <a:solidFill>
                  <a:sysClr val="windowText" lastClr="000000"/>
                </a:solidFill>
              </a:rPr>
              <a:t>Normal installation</a:t>
            </a:r>
            <a:r>
              <a:rPr lang="ko-KR" altLang="en-US" dirty="0" smtClean="0">
                <a:solidFill>
                  <a:sysClr val="windowText" lastClr="000000"/>
                </a:solidFill>
              </a:rPr>
              <a:t>이다</a:t>
            </a:r>
            <a:r>
              <a:rPr lang="en-US" altLang="ko-KR" dirty="0" smtClean="0">
                <a:solidFill>
                  <a:sysClr val="windowText" lastClr="000000"/>
                </a:solidFill>
              </a:rPr>
              <a:t>.</a:t>
            </a:r>
          </a:p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</p:txBody>
      </p:sp>
      <p:sp>
        <p:nvSpPr>
          <p:cNvPr id="10" name="모서리가 둥근 사각형 설명선 9"/>
          <p:cNvSpPr/>
          <p:nvPr/>
        </p:nvSpPr>
        <p:spPr>
          <a:xfrm>
            <a:off x="9304421" y="3462953"/>
            <a:ext cx="2887579" cy="3134750"/>
          </a:xfrm>
          <a:prstGeom prst="wedgeRoundRectCallout">
            <a:avLst>
              <a:gd name="adj1" fmla="val -173683"/>
              <a:gd name="adj2" fmla="val -38597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ysClr val="windowText" lastClr="000000"/>
                </a:solidFill>
              </a:rPr>
              <a:t>기타 설정으로 </a:t>
            </a:r>
            <a:r>
              <a:rPr lang="en-US" altLang="ko-KR" dirty="0" smtClean="0">
                <a:solidFill>
                  <a:sysClr val="windowText" lastClr="000000"/>
                </a:solidFill>
              </a:rPr>
              <a:t>Ubuntu</a:t>
            </a:r>
            <a:r>
              <a:rPr lang="ko-KR" altLang="en-US" dirty="0" smtClean="0">
                <a:solidFill>
                  <a:sysClr val="windowText" lastClr="000000"/>
                </a:solidFill>
              </a:rPr>
              <a:t>설치와 업데이트를 동시에 할지 여부와 </a:t>
            </a:r>
            <a:r>
              <a:rPr lang="ko-KR" altLang="en-US" dirty="0" err="1" smtClean="0">
                <a:solidFill>
                  <a:sysClr val="windowText" lastClr="000000"/>
                </a:solidFill>
              </a:rPr>
              <a:t>서드파티</a:t>
            </a:r>
            <a:r>
              <a:rPr lang="ko-KR" altLang="en-US" dirty="0" smtClean="0">
                <a:solidFill>
                  <a:sysClr val="windowText" lastClr="000000"/>
                </a:solidFill>
              </a:rPr>
              <a:t> 소프트웨어 설치 여부를 체크한다</a:t>
            </a:r>
            <a:r>
              <a:rPr lang="en-US" altLang="ko-KR" dirty="0" smtClean="0">
                <a:solidFill>
                  <a:sysClr val="windowText" lastClr="000000"/>
                </a:solidFill>
              </a:rPr>
              <a:t>.</a:t>
            </a:r>
          </a:p>
          <a:p>
            <a:pPr algn="ctr"/>
            <a:r>
              <a:rPr lang="ko-KR" altLang="en-US" dirty="0" smtClean="0">
                <a:solidFill>
                  <a:sysClr val="windowText" lastClr="000000"/>
                </a:solidFill>
              </a:rPr>
              <a:t>설정 후 </a:t>
            </a:r>
            <a:r>
              <a:rPr lang="en-US" altLang="ko-KR" dirty="0" smtClean="0">
                <a:solidFill>
                  <a:sysClr val="windowText" lastClr="000000"/>
                </a:solidFill>
              </a:rPr>
              <a:t>Continue</a:t>
            </a:r>
            <a:r>
              <a:rPr lang="ko-KR" altLang="en-US" dirty="0" smtClean="0">
                <a:solidFill>
                  <a:sysClr val="windowText" lastClr="000000"/>
                </a:solidFill>
              </a:rPr>
              <a:t>를 클릭한다</a:t>
            </a:r>
            <a:r>
              <a:rPr lang="en-US" altLang="ko-KR" dirty="0" smtClean="0">
                <a:solidFill>
                  <a:sysClr val="windowText" lastClr="000000"/>
                </a:solidFill>
              </a:rPr>
              <a:t>.</a:t>
            </a:r>
            <a:endParaRPr lang="en-US" altLang="ko-KR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1739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316" y="247817"/>
            <a:ext cx="7630590" cy="6430272"/>
          </a:xfrm>
          <a:prstGeom prst="rect">
            <a:avLst/>
          </a:prstGeom>
        </p:spPr>
      </p:pic>
      <p:sp>
        <p:nvSpPr>
          <p:cNvPr id="6" name="모서리가 둥근 사각형 설명선 5"/>
          <p:cNvSpPr/>
          <p:nvPr/>
        </p:nvSpPr>
        <p:spPr>
          <a:xfrm>
            <a:off x="9304419" y="221730"/>
            <a:ext cx="2887579" cy="6195111"/>
          </a:xfrm>
          <a:prstGeom prst="wedgeRoundRectCallout">
            <a:avLst>
              <a:gd name="adj1" fmla="val -107572"/>
              <a:gd name="adj2" fmla="val 22302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ysClr val="windowText" lastClr="000000"/>
                </a:solidFill>
              </a:rPr>
              <a:t>설치될 설정에 맞춰 디스크가 </a:t>
            </a:r>
            <a:r>
              <a:rPr lang="ko-KR" altLang="en-US" dirty="0" err="1" smtClean="0">
                <a:solidFill>
                  <a:sysClr val="windowText" lastClr="000000"/>
                </a:solidFill>
              </a:rPr>
              <a:t>덮어씌여진다는</a:t>
            </a:r>
            <a:r>
              <a:rPr lang="ko-KR" altLang="en-US" dirty="0" smtClean="0">
                <a:solidFill>
                  <a:sysClr val="windowText" lastClr="000000"/>
                </a:solidFill>
              </a:rPr>
              <a:t> 경고가 발생했다</a:t>
            </a:r>
            <a:r>
              <a:rPr lang="en-US" altLang="ko-KR" dirty="0" smtClean="0">
                <a:solidFill>
                  <a:sysClr val="windowText" lastClr="000000"/>
                </a:solidFill>
              </a:rPr>
              <a:t>.</a:t>
            </a:r>
          </a:p>
          <a:p>
            <a:pPr algn="ctr"/>
            <a:r>
              <a:rPr lang="en-US" altLang="ko-KR" dirty="0" smtClean="0">
                <a:solidFill>
                  <a:sysClr val="windowText" lastClr="000000"/>
                </a:solidFill>
              </a:rPr>
              <a:t>SCSI</a:t>
            </a:r>
            <a:r>
              <a:rPr lang="ko-KR" altLang="en-US" dirty="0" smtClean="0">
                <a:solidFill>
                  <a:sysClr val="windowText" lastClr="000000"/>
                </a:solidFill>
              </a:rPr>
              <a:t>는 컴퓨터와 주변 장치를 연결하는 외부 입출력 버스 </a:t>
            </a:r>
            <a:r>
              <a:rPr lang="ko-KR" altLang="en-US" dirty="0" err="1" smtClean="0">
                <a:solidFill>
                  <a:sysClr val="windowText" lastClr="000000"/>
                </a:solidFill>
              </a:rPr>
              <a:t>구조에대한</a:t>
            </a:r>
            <a:r>
              <a:rPr lang="ko-KR" altLang="en-US" dirty="0" smtClean="0">
                <a:solidFill>
                  <a:sysClr val="windowText" lastClr="000000"/>
                </a:solidFill>
              </a:rPr>
              <a:t> 일련의 규격이다</a:t>
            </a:r>
            <a:r>
              <a:rPr lang="en-US" altLang="ko-KR" dirty="0" smtClean="0">
                <a:solidFill>
                  <a:sysClr val="windowText" lastClr="000000"/>
                </a:solidFill>
              </a:rPr>
              <a:t>. SCSI</a:t>
            </a:r>
            <a:r>
              <a:rPr lang="ko-KR" altLang="en-US" dirty="0" smtClean="0">
                <a:solidFill>
                  <a:sysClr val="windowText" lastClr="000000"/>
                </a:solidFill>
              </a:rPr>
              <a:t>로 설정되어 있는 파티션 일부가 </a:t>
            </a:r>
            <a:r>
              <a:rPr lang="en-US" altLang="ko-KR" dirty="0" smtClean="0">
                <a:solidFill>
                  <a:sysClr val="windowText" lastClr="000000"/>
                </a:solidFill>
              </a:rPr>
              <a:t>ex4</a:t>
            </a:r>
            <a:r>
              <a:rPr lang="ko-KR" altLang="en-US" dirty="0" smtClean="0">
                <a:solidFill>
                  <a:sysClr val="windowText" lastClr="000000"/>
                </a:solidFill>
              </a:rPr>
              <a:t>형태로 포맷될 예정임을 나타낸다</a:t>
            </a:r>
            <a:r>
              <a:rPr lang="en-US" altLang="ko-KR" dirty="0" smtClean="0">
                <a:solidFill>
                  <a:sysClr val="windowText" lastClr="000000"/>
                </a:solidFill>
              </a:rPr>
              <a:t>.</a:t>
            </a:r>
          </a:p>
          <a:p>
            <a:pPr algn="ctr"/>
            <a:r>
              <a:rPr lang="en-US" altLang="ko-KR" dirty="0" smtClean="0">
                <a:solidFill>
                  <a:sysClr val="windowText" lastClr="000000"/>
                </a:solidFill>
              </a:rPr>
              <a:t>Ext4</a:t>
            </a:r>
            <a:r>
              <a:rPr lang="ko-KR" altLang="en-US" dirty="0" smtClean="0">
                <a:solidFill>
                  <a:sysClr val="windowText" lastClr="000000"/>
                </a:solidFill>
              </a:rPr>
              <a:t>는 </a:t>
            </a:r>
            <a:r>
              <a:rPr lang="ko-KR" altLang="en-US" dirty="0" err="1" smtClean="0">
                <a:solidFill>
                  <a:sysClr val="windowText" lastClr="000000"/>
                </a:solidFill>
              </a:rPr>
              <a:t>리눅스에서</a:t>
            </a:r>
            <a:r>
              <a:rPr lang="ko-KR" altLang="en-US" dirty="0" smtClean="0">
                <a:solidFill>
                  <a:sysClr val="windowText" lastClr="000000"/>
                </a:solidFill>
              </a:rPr>
              <a:t> 주로 사용하는 파일시스템 중 하나이다</a:t>
            </a:r>
            <a:r>
              <a:rPr lang="en-US" altLang="ko-KR" dirty="0" smtClean="0">
                <a:solidFill>
                  <a:sysClr val="windowText" lastClr="000000"/>
                </a:solidFill>
              </a:rPr>
              <a:t>.</a:t>
            </a:r>
            <a:endParaRPr lang="en-US" altLang="ko-KR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24887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사각형 설명선 5"/>
          <p:cNvSpPr/>
          <p:nvPr/>
        </p:nvSpPr>
        <p:spPr>
          <a:xfrm>
            <a:off x="9304419" y="221730"/>
            <a:ext cx="2887579" cy="6195111"/>
          </a:xfrm>
          <a:prstGeom prst="wedgeRoundRectCallout">
            <a:avLst>
              <a:gd name="adj1" fmla="val -107572"/>
              <a:gd name="adj2" fmla="val 22302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ysClr val="windowText" lastClr="000000"/>
                </a:solidFill>
              </a:rPr>
              <a:t>계정이름 설정하는 게 빠짐</a:t>
            </a:r>
            <a:r>
              <a:rPr lang="en-US" altLang="ko-KR" dirty="0" smtClean="0">
                <a:solidFill>
                  <a:sysClr val="windowText" lastClr="000000"/>
                </a:solidFill>
              </a:rPr>
              <a:t>.</a:t>
            </a:r>
            <a:endParaRPr lang="en-US" altLang="ko-KR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40165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637" y="221730"/>
            <a:ext cx="7621064" cy="6392167"/>
          </a:xfrm>
          <a:prstGeom prst="rect">
            <a:avLst/>
          </a:prstGeom>
        </p:spPr>
      </p:pic>
      <p:sp>
        <p:nvSpPr>
          <p:cNvPr id="6" name="모서리가 둥근 사각형 설명선 5"/>
          <p:cNvSpPr/>
          <p:nvPr/>
        </p:nvSpPr>
        <p:spPr>
          <a:xfrm>
            <a:off x="9304419" y="221730"/>
            <a:ext cx="2887579" cy="6195111"/>
          </a:xfrm>
          <a:prstGeom prst="wedgeRoundRectCallout">
            <a:avLst>
              <a:gd name="adj1" fmla="val -107572"/>
              <a:gd name="adj2" fmla="val 22302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ysClr val="windowText" lastClr="000000"/>
                </a:solidFill>
              </a:rPr>
              <a:t>설치에 앞서 </a:t>
            </a:r>
            <a:r>
              <a:rPr lang="ko-KR" altLang="en-US" dirty="0" err="1" smtClean="0">
                <a:solidFill>
                  <a:sysClr val="windowText" lastClr="000000"/>
                </a:solidFill>
              </a:rPr>
              <a:t>현재시간</a:t>
            </a:r>
            <a:r>
              <a:rPr lang="ko-KR" altLang="en-US" dirty="0" err="1">
                <a:solidFill>
                  <a:sysClr val="windowText" lastClr="000000"/>
                </a:solidFill>
              </a:rPr>
              <a:t>대</a:t>
            </a:r>
            <a:r>
              <a:rPr lang="ko-KR" altLang="en-US" dirty="0" err="1" smtClean="0">
                <a:solidFill>
                  <a:sysClr val="windowText" lastClr="000000"/>
                </a:solidFill>
              </a:rPr>
              <a:t>을</a:t>
            </a:r>
            <a:r>
              <a:rPr lang="ko-KR" altLang="en-US" dirty="0" smtClean="0">
                <a:solidFill>
                  <a:sysClr val="windowText" lastClr="000000"/>
                </a:solidFill>
              </a:rPr>
              <a:t> 설정해준 후 </a:t>
            </a:r>
            <a:r>
              <a:rPr lang="en-US" altLang="ko-KR" dirty="0" smtClean="0">
                <a:solidFill>
                  <a:sysClr val="windowText" lastClr="000000"/>
                </a:solidFill>
              </a:rPr>
              <a:t>Continue</a:t>
            </a:r>
            <a:r>
              <a:rPr lang="ko-KR" altLang="en-US" dirty="0" smtClean="0">
                <a:solidFill>
                  <a:sysClr val="windowText" lastClr="000000"/>
                </a:solidFill>
              </a:rPr>
              <a:t>를 클릭한다</a:t>
            </a:r>
            <a:r>
              <a:rPr lang="en-US" altLang="ko-KR" dirty="0">
                <a:solidFill>
                  <a:sysClr val="windowText" lastClr="000000"/>
                </a:solidFill>
              </a:rPr>
              <a:t>.</a:t>
            </a:r>
            <a:endParaRPr lang="en-US" altLang="ko-KR" dirty="0" smtClean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00419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247" y="113675"/>
            <a:ext cx="7621064" cy="6411220"/>
          </a:xfrm>
          <a:prstGeom prst="rect">
            <a:avLst/>
          </a:prstGeom>
        </p:spPr>
      </p:pic>
      <p:sp>
        <p:nvSpPr>
          <p:cNvPr id="6" name="모서리가 둥근 사각형 설명선 5"/>
          <p:cNvSpPr/>
          <p:nvPr/>
        </p:nvSpPr>
        <p:spPr>
          <a:xfrm>
            <a:off x="9304419" y="221730"/>
            <a:ext cx="2887579" cy="6195111"/>
          </a:xfrm>
          <a:prstGeom prst="wedgeRoundRectCallout">
            <a:avLst>
              <a:gd name="adj1" fmla="val -172016"/>
              <a:gd name="adj2" fmla="val 39652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ysClr val="windowText" lastClr="000000"/>
                </a:solidFill>
              </a:rPr>
              <a:t>이제 사용자 설정에 맞게 </a:t>
            </a:r>
            <a:r>
              <a:rPr lang="en-US" altLang="ko-KR" dirty="0" smtClean="0">
                <a:solidFill>
                  <a:sysClr val="windowText" lastClr="000000"/>
                </a:solidFill>
              </a:rPr>
              <a:t>Ubuntu </a:t>
            </a:r>
            <a:r>
              <a:rPr lang="ko-KR" altLang="en-US" dirty="0" smtClean="0">
                <a:solidFill>
                  <a:sysClr val="windowText" lastClr="000000"/>
                </a:solidFill>
              </a:rPr>
              <a:t>설치가 진행됨을 확인할 수 있다</a:t>
            </a:r>
            <a:r>
              <a:rPr lang="en-US" altLang="ko-KR" dirty="0" smtClean="0">
                <a:solidFill>
                  <a:sysClr val="windowText" lastClr="000000"/>
                </a:solidFill>
              </a:rPr>
              <a:t>. </a:t>
            </a:r>
            <a:r>
              <a:rPr lang="ko-KR" altLang="en-US" dirty="0" smtClean="0">
                <a:solidFill>
                  <a:sysClr val="windowText" lastClr="000000"/>
                </a:solidFill>
              </a:rPr>
              <a:t>설치가 완료될 때 까지 기다린다</a:t>
            </a:r>
            <a:r>
              <a:rPr lang="en-US" altLang="ko-KR" dirty="0" smtClean="0">
                <a:solidFill>
                  <a:sysClr val="windowText" lastClr="000000"/>
                </a:solidFill>
              </a:rPr>
              <a:t>.</a:t>
            </a:r>
            <a:endParaRPr lang="en-US" altLang="ko-KR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10982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032949" cy="6858000"/>
          </a:xfrm>
          <a:prstGeom prst="rect">
            <a:avLst/>
          </a:prstGeom>
        </p:spPr>
      </p:pic>
      <p:sp>
        <p:nvSpPr>
          <p:cNvPr id="6" name="모서리가 둥근 사각형 설명선 5"/>
          <p:cNvSpPr/>
          <p:nvPr/>
        </p:nvSpPr>
        <p:spPr>
          <a:xfrm>
            <a:off x="9304419" y="221730"/>
            <a:ext cx="2887579" cy="6195111"/>
          </a:xfrm>
          <a:prstGeom prst="wedgeRoundRectCallout">
            <a:avLst>
              <a:gd name="adj1" fmla="val -164238"/>
              <a:gd name="adj2" fmla="val 13498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ysClr val="windowText" lastClr="000000"/>
                </a:solidFill>
              </a:rPr>
              <a:t>설치가 완료되면 다음과 같은 화면이 나타난다</a:t>
            </a:r>
            <a:r>
              <a:rPr lang="en-US" altLang="ko-KR" dirty="0" smtClean="0">
                <a:solidFill>
                  <a:sysClr val="windowText" lastClr="000000"/>
                </a:solidFill>
              </a:rPr>
              <a:t>.</a:t>
            </a:r>
          </a:p>
          <a:p>
            <a:pPr algn="ctr"/>
            <a:r>
              <a:rPr lang="en-US" altLang="ko-KR" dirty="0" smtClean="0">
                <a:solidFill>
                  <a:sysClr val="windowText" lastClr="000000"/>
                </a:solidFill>
              </a:rPr>
              <a:t>Restart Now</a:t>
            </a:r>
            <a:r>
              <a:rPr lang="ko-KR" altLang="en-US" dirty="0" smtClean="0">
                <a:solidFill>
                  <a:sysClr val="windowText" lastClr="000000"/>
                </a:solidFill>
              </a:rPr>
              <a:t>를 클릭하여 </a:t>
            </a:r>
            <a:r>
              <a:rPr lang="ko-KR" altLang="en-US" dirty="0" err="1" smtClean="0">
                <a:solidFill>
                  <a:sysClr val="windowText" lastClr="000000"/>
                </a:solidFill>
              </a:rPr>
              <a:t>가상머신을</a:t>
            </a:r>
            <a:r>
              <a:rPr lang="ko-KR" altLang="en-US" dirty="0" smtClean="0">
                <a:solidFill>
                  <a:sysClr val="windowText" lastClr="000000"/>
                </a:solidFill>
              </a:rPr>
              <a:t> </a:t>
            </a:r>
            <a:r>
              <a:rPr lang="ko-KR" altLang="en-US" dirty="0" err="1" smtClean="0">
                <a:solidFill>
                  <a:sysClr val="windowText" lastClr="000000"/>
                </a:solidFill>
              </a:rPr>
              <a:t>재시작한다</a:t>
            </a:r>
            <a:r>
              <a:rPr lang="en-US" altLang="ko-KR" dirty="0" smtClean="0">
                <a:solidFill>
                  <a:sysClr val="windowText" lastClr="000000"/>
                </a:solidFill>
              </a:rPr>
              <a:t>.</a:t>
            </a:r>
            <a:endParaRPr lang="en-US" altLang="ko-KR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78613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21" y="0"/>
            <a:ext cx="7923474" cy="6863724"/>
          </a:xfrm>
          <a:prstGeom prst="rect">
            <a:avLst/>
          </a:prstGeom>
        </p:spPr>
      </p:pic>
      <p:sp>
        <p:nvSpPr>
          <p:cNvPr id="6" name="모서리가 둥근 사각형 설명선 5"/>
          <p:cNvSpPr/>
          <p:nvPr/>
        </p:nvSpPr>
        <p:spPr>
          <a:xfrm>
            <a:off x="9304419" y="221730"/>
            <a:ext cx="2887579" cy="4205891"/>
          </a:xfrm>
          <a:prstGeom prst="wedgeRoundRectCallout">
            <a:avLst>
              <a:gd name="adj1" fmla="val -190905"/>
              <a:gd name="adj2" fmla="val -29187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ysClr val="windowText" lastClr="000000"/>
                </a:solidFill>
              </a:rPr>
              <a:t>처음 </a:t>
            </a:r>
            <a:r>
              <a:rPr lang="ko-KR" altLang="en-US" dirty="0" err="1" smtClean="0">
                <a:solidFill>
                  <a:sysClr val="windowText" lastClr="000000"/>
                </a:solidFill>
              </a:rPr>
              <a:t>재시작이</a:t>
            </a:r>
            <a:r>
              <a:rPr lang="ko-KR" altLang="en-US" dirty="0" smtClean="0">
                <a:solidFill>
                  <a:sysClr val="windowText" lastClr="000000"/>
                </a:solidFill>
              </a:rPr>
              <a:t> 되면 </a:t>
            </a:r>
            <a:r>
              <a:rPr lang="en-US" altLang="ko-KR" dirty="0" smtClean="0">
                <a:solidFill>
                  <a:sysClr val="windowText" lastClr="000000"/>
                </a:solidFill>
              </a:rPr>
              <a:t>GNU GRUB</a:t>
            </a:r>
            <a:r>
              <a:rPr lang="ko-KR" altLang="en-US" dirty="0" smtClean="0">
                <a:solidFill>
                  <a:sysClr val="windowText" lastClr="000000"/>
                </a:solidFill>
              </a:rPr>
              <a:t>가 실행된다</a:t>
            </a:r>
            <a:r>
              <a:rPr lang="en-US" altLang="ko-KR" dirty="0" smtClean="0">
                <a:solidFill>
                  <a:sysClr val="windowText" lastClr="000000"/>
                </a:solidFill>
              </a:rPr>
              <a:t>. GNU </a:t>
            </a:r>
            <a:r>
              <a:rPr lang="ko-KR" altLang="en-US" dirty="0" smtClean="0">
                <a:solidFill>
                  <a:sysClr val="windowText" lastClr="000000"/>
                </a:solidFill>
              </a:rPr>
              <a:t>프로젝트의 </a:t>
            </a:r>
            <a:r>
              <a:rPr lang="ko-KR" altLang="en-US" dirty="0" err="1" smtClean="0">
                <a:solidFill>
                  <a:sysClr val="windowText" lastClr="000000"/>
                </a:solidFill>
              </a:rPr>
              <a:t>부트로더로</a:t>
            </a:r>
            <a:r>
              <a:rPr lang="ko-KR" altLang="en-US" dirty="0" smtClean="0">
                <a:solidFill>
                  <a:sysClr val="windowText" lastClr="000000"/>
                </a:solidFill>
              </a:rPr>
              <a:t> 대부분의 </a:t>
            </a:r>
            <a:r>
              <a:rPr lang="ko-KR" altLang="en-US" dirty="0" err="1" smtClean="0">
                <a:solidFill>
                  <a:sysClr val="windowText" lastClr="000000"/>
                </a:solidFill>
              </a:rPr>
              <a:t>리눅스</a:t>
            </a:r>
            <a:r>
              <a:rPr lang="ko-KR" altLang="en-US" dirty="0" smtClean="0">
                <a:solidFill>
                  <a:sysClr val="windowText" lastClr="000000"/>
                </a:solidFill>
              </a:rPr>
              <a:t> </a:t>
            </a:r>
            <a:r>
              <a:rPr lang="ko-KR" altLang="en-US" dirty="0" err="1" smtClean="0">
                <a:solidFill>
                  <a:sysClr val="windowText" lastClr="000000"/>
                </a:solidFill>
              </a:rPr>
              <a:t>배보판에서</a:t>
            </a:r>
            <a:r>
              <a:rPr lang="ko-KR" altLang="en-US" dirty="0" smtClean="0">
                <a:solidFill>
                  <a:sysClr val="windowText" lastClr="000000"/>
                </a:solidFill>
              </a:rPr>
              <a:t> </a:t>
            </a:r>
            <a:r>
              <a:rPr lang="ko-KR" altLang="en-US" dirty="0" err="1" smtClean="0">
                <a:solidFill>
                  <a:sysClr val="windowText" lastClr="000000"/>
                </a:solidFill>
              </a:rPr>
              <a:t>부트로더로</a:t>
            </a:r>
            <a:r>
              <a:rPr lang="ko-KR" altLang="en-US" dirty="0" smtClean="0">
                <a:solidFill>
                  <a:sysClr val="windowText" lastClr="000000"/>
                </a:solidFill>
              </a:rPr>
              <a:t> 사용된다</a:t>
            </a:r>
            <a:r>
              <a:rPr lang="en-US" altLang="ko-KR" dirty="0" smtClean="0">
                <a:solidFill>
                  <a:sysClr val="windowText" lastClr="000000"/>
                </a:solidFill>
              </a:rPr>
              <a:t>. </a:t>
            </a:r>
            <a:r>
              <a:rPr lang="ko-KR" altLang="en-US" dirty="0" err="1" smtClean="0">
                <a:solidFill>
                  <a:sysClr val="windowText" lastClr="000000"/>
                </a:solidFill>
              </a:rPr>
              <a:t>부트로더는</a:t>
            </a:r>
            <a:r>
              <a:rPr lang="ko-KR" altLang="en-US" dirty="0" smtClean="0">
                <a:solidFill>
                  <a:sysClr val="windowText" lastClr="000000"/>
                </a:solidFill>
              </a:rPr>
              <a:t> 운영체제가 시동되기 이전에 미리 실행되면서 </a:t>
            </a:r>
            <a:r>
              <a:rPr lang="ko-KR" altLang="en-US" dirty="0" err="1" smtClean="0">
                <a:solidFill>
                  <a:sysClr val="windowText" lastClr="000000"/>
                </a:solidFill>
              </a:rPr>
              <a:t>커널이</a:t>
            </a:r>
            <a:r>
              <a:rPr lang="ko-KR" altLang="en-US" dirty="0" smtClean="0">
                <a:solidFill>
                  <a:sysClr val="windowText" lastClr="000000"/>
                </a:solidFill>
              </a:rPr>
              <a:t> 올바르게 시동되기 위해 필요한 모든 작업을 마무리하고 운영체제를 시동키는 프로그램이다</a:t>
            </a:r>
            <a:r>
              <a:rPr lang="en-US" altLang="ko-KR" dirty="0" smtClean="0">
                <a:solidFill>
                  <a:sysClr val="windowText" lastClr="000000"/>
                </a:solidFill>
              </a:rPr>
              <a:t>.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368969" y="1512710"/>
            <a:ext cx="1672667" cy="31787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9304421" y="4427621"/>
            <a:ext cx="2887579" cy="2430379"/>
          </a:xfrm>
          <a:prstGeom prst="wedgeRoundRectCallout">
            <a:avLst>
              <a:gd name="adj1" fmla="val -200905"/>
              <a:gd name="adj2" fmla="val -163180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ysClr val="windowText" lastClr="000000"/>
                </a:solidFill>
              </a:rPr>
              <a:t>Ubuntu</a:t>
            </a:r>
            <a:r>
              <a:rPr lang="ko-KR" altLang="en-US" dirty="0" smtClean="0">
                <a:solidFill>
                  <a:sysClr val="windowText" lastClr="000000"/>
                </a:solidFill>
              </a:rPr>
              <a:t>를 선택하고 </a:t>
            </a:r>
            <a:r>
              <a:rPr lang="ko-KR" altLang="en-US" dirty="0" err="1" smtClean="0">
                <a:solidFill>
                  <a:sysClr val="windowText" lastClr="000000"/>
                </a:solidFill>
              </a:rPr>
              <a:t>엔터를</a:t>
            </a:r>
            <a:r>
              <a:rPr lang="ko-KR" altLang="en-US" dirty="0" smtClean="0">
                <a:solidFill>
                  <a:sysClr val="windowText" lastClr="000000"/>
                </a:solidFill>
              </a:rPr>
              <a:t> 눌러 부팅을 시작한다</a:t>
            </a:r>
            <a:r>
              <a:rPr lang="en-US" altLang="ko-KR" dirty="0" smtClean="0">
                <a:solidFill>
                  <a:sysClr val="windowText" lastClr="000000"/>
                </a:solidFill>
              </a:rPr>
              <a:t>.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2751221" y="943214"/>
            <a:ext cx="2414337" cy="34015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61923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374" y="265000"/>
            <a:ext cx="7621064" cy="6392167"/>
          </a:xfrm>
          <a:prstGeom prst="rect">
            <a:avLst/>
          </a:prstGeom>
        </p:spPr>
      </p:pic>
      <p:sp>
        <p:nvSpPr>
          <p:cNvPr id="8" name="모서리가 둥근 사각형 설명선 7"/>
          <p:cNvSpPr/>
          <p:nvPr/>
        </p:nvSpPr>
        <p:spPr>
          <a:xfrm>
            <a:off x="9095874" y="2646947"/>
            <a:ext cx="2887579" cy="2430379"/>
          </a:xfrm>
          <a:prstGeom prst="wedgeRoundRectCallout">
            <a:avLst>
              <a:gd name="adj1" fmla="val -169794"/>
              <a:gd name="adj2" fmla="val 10417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ysClr val="windowText" lastClr="000000"/>
                </a:solidFill>
              </a:rPr>
              <a:t>Ubuntu </a:t>
            </a:r>
            <a:r>
              <a:rPr lang="ko-KR" altLang="en-US" dirty="0" smtClean="0">
                <a:solidFill>
                  <a:sysClr val="windowText" lastClr="000000"/>
                </a:solidFill>
              </a:rPr>
              <a:t>부팅이 완료되면 다음과 같이 계정 로그인 화면이 나타난다</a:t>
            </a:r>
            <a:r>
              <a:rPr lang="en-US" altLang="ko-KR" dirty="0" smtClean="0">
                <a:solidFill>
                  <a:sysClr val="windowText" lastClr="000000"/>
                </a:solidFill>
              </a:rPr>
              <a:t>.</a:t>
            </a:r>
          </a:p>
          <a:p>
            <a:pPr algn="ctr"/>
            <a:r>
              <a:rPr lang="ko-KR" altLang="en-US" dirty="0" smtClean="0">
                <a:solidFill>
                  <a:sysClr val="windowText" lastClr="000000"/>
                </a:solidFill>
              </a:rPr>
              <a:t>이는 설치과정에서 설정해준 계정으로 선택 후 설정한 비밀번호를 입력한다</a:t>
            </a:r>
            <a:r>
              <a:rPr lang="en-US" altLang="ko-KR" dirty="0" smtClean="0">
                <a:solidFill>
                  <a:sysClr val="windowText" lastClr="00000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8694718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42" y="220379"/>
            <a:ext cx="7640116" cy="6449325"/>
          </a:xfrm>
          <a:prstGeom prst="rect">
            <a:avLst/>
          </a:prstGeom>
        </p:spPr>
      </p:pic>
      <p:sp>
        <p:nvSpPr>
          <p:cNvPr id="8" name="모서리가 둥근 사각형 설명선 7"/>
          <p:cNvSpPr/>
          <p:nvPr/>
        </p:nvSpPr>
        <p:spPr>
          <a:xfrm>
            <a:off x="9095874" y="2646947"/>
            <a:ext cx="2887579" cy="2430379"/>
          </a:xfrm>
          <a:prstGeom prst="wedgeRoundRectCallout">
            <a:avLst>
              <a:gd name="adj1" fmla="val -169794"/>
              <a:gd name="adj2" fmla="val 10417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ysClr val="windowText" lastClr="000000"/>
                </a:solidFill>
              </a:rPr>
              <a:t>이제 설치는 완료되었다</a:t>
            </a:r>
            <a:r>
              <a:rPr lang="en-US" altLang="ko-KR" dirty="0" smtClean="0">
                <a:solidFill>
                  <a:sysClr val="windowText" lastClr="000000"/>
                </a:solidFill>
              </a:rPr>
              <a:t>. </a:t>
            </a:r>
            <a:r>
              <a:rPr lang="ko-KR" altLang="en-US" dirty="0" err="1" smtClean="0">
                <a:solidFill>
                  <a:sysClr val="windowText" lastClr="000000"/>
                </a:solidFill>
              </a:rPr>
              <a:t>이메일</a:t>
            </a:r>
            <a:r>
              <a:rPr lang="ko-KR" altLang="en-US" dirty="0" smtClean="0">
                <a:solidFill>
                  <a:sysClr val="windowText" lastClr="000000"/>
                </a:solidFill>
              </a:rPr>
              <a:t> 계정을 연동하거나 </a:t>
            </a:r>
            <a:r>
              <a:rPr lang="en-US" altLang="ko-KR" dirty="0" smtClean="0">
                <a:solidFill>
                  <a:sysClr val="windowText" lastClr="000000"/>
                </a:solidFill>
              </a:rPr>
              <a:t>Skip</a:t>
            </a:r>
            <a:r>
              <a:rPr lang="ko-KR" altLang="en-US" dirty="0" smtClean="0">
                <a:solidFill>
                  <a:sysClr val="windowText" lastClr="000000"/>
                </a:solidFill>
              </a:rPr>
              <a:t>할 수 있다</a:t>
            </a:r>
            <a:r>
              <a:rPr lang="en-US" altLang="ko-KR" dirty="0" smtClean="0">
                <a:solidFill>
                  <a:sysClr val="windowText" lastClr="000000"/>
                </a:solidFill>
              </a:rPr>
              <a:t>.</a:t>
            </a:r>
          </a:p>
          <a:p>
            <a:pPr algn="ctr"/>
            <a:r>
              <a:rPr lang="ko-KR" altLang="en-US" dirty="0" smtClean="0">
                <a:solidFill>
                  <a:sysClr val="windowText" lastClr="000000"/>
                </a:solidFill>
              </a:rPr>
              <a:t>나는 </a:t>
            </a:r>
            <a:r>
              <a:rPr lang="en-US" altLang="ko-KR" dirty="0" smtClean="0">
                <a:solidFill>
                  <a:sysClr val="windowText" lastClr="000000"/>
                </a:solidFill>
              </a:rPr>
              <a:t>Skip.</a:t>
            </a:r>
          </a:p>
        </p:txBody>
      </p:sp>
    </p:spTree>
    <p:extLst>
      <p:ext uri="{BB962C8B-B14F-4D97-AF65-F5344CB8AC3E}">
        <p14:creationId xmlns:p14="http://schemas.microsoft.com/office/powerpoint/2010/main" val="227658089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457" y="258979"/>
            <a:ext cx="7678222" cy="6468378"/>
          </a:xfrm>
          <a:prstGeom prst="rect">
            <a:avLst/>
          </a:prstGeom>
        </p:spPr>
      </p:pic>
      <p:sp>
        <p:nvSpPr>
          <p:cNvPr id="8" name="모서리가 둥근 사각형 설명선 7"/>
          <p:cNvSpPr/>
          <p:nvPr/>
        </p:nvSpPr>
        <p:spPr>
          <a:xfrm>
            <a:off x="9079832" y="2646947"/>
            <a:ext cx="2887579" cy="2430379"/>
          </a:xfrm>
          <a:prstGeom prst="wedgeRoundRectCallout">
            <a:avLst>
              <a:gd name="adj1" fmla="val -169794"/>
              <a:gd name="adj2" fmla="val 10417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>
                <a:solidFill>
                  <a:sysClr val="windowText" lastClr="000000"/>
                </a:solidFill>
              </a:rPr>
              <a:t>Livepatch</a:t>
            </a:r>
            <a:r>
              <a:rPr lang="ko-KR" altLang="en-US" dirty="0" smtClean="0">
                <a:solidFill>
                  <a:sysClr val="windowText" lastClr="000000"/>
                </a:solidFill>
              </a:rPr>
              <a:t>라는 프로그램을 설정할지 묻는다</a:t>
            </a:r>
            <a:r>
              <a:rPr lang="en-US" altLang="ko-KR" dirty="0" smtClean="0">
                <a:solidFill>
                  <a:sysClr val="windowText" lastClr="000000"/>
                </a:solidFill>
              </a:rPr>
              <a:t>.</a:t>
            </a:r>
          </a:p>
          <a:p>
            <a:pPr algn="ctr"/>
            <a:r>
              <a:rPr lang="ko-KR" altLang="en-US" dirty="0" err="1" smtClean="0">
                <a:solidFill>
                  <a:sysClr val="windowText" lastClr="000000"/>
                </a:solidFill>
              </a:rPr>
              <a:t>커널</a:t>
            </a:r>
            <a:r>
              <a:rPr lang="ko-KR" altLang="en-US" dirty="0" smtClean="0">
                <a:solidFill>
                  <a:sysClr val="windowText" lastClr="000000"/>
                </a:solidFill>
              </a:rPr>
              <a:t> 보안 업데이트 관련 프로그램으로 일반 사용자는 굳이 </a:t>
            </a:r>
            <a:r>
              <a:rPr lang="ko-KR" altLang="en-US" dirty="0" err="1" smtClean="0">
                <a:solidFill>
                  <a:sysClr val="windowText" lastClr="000000"/>
                </a:solidFill>
              </a:rPr>
              <a:t>필요없다</a:t>
            </a:r>
            <a:r>
              <a:rPr lang="en-US" altLang="ko-KR" dirty="0" smtClean="0">
                <a:solidFill>
                  <a:sysClr val="windowText" lastClr="000000"/>
                </a:solidFill>
              </a:rPr>
              <a:t>.</a:t>
            </a:r>
          </a:p>
          <a:p>
            <a:pPr algn="ctr"/>
            <a:r>
              <a:rPr lang="en-US" altLang="ko-KR" dirty="0" smtClean="0">
                <a:solidFill>
                  <a:sysClr val="windowText" lastClr="000000"/>
                </a:solidFill>
              </a:rPr>
              <a:t>Legal notice </a:t>
            </a:r>
            <a:r>
              <a:rPr lang="ko-KR" altLang="en-US" dirty="0" smtClean="0">
                <a:solidFill>
                  <a:sysClr val="windowText" lastClr="000000"/>
                </a:solidFill>
              </a:rPr>
              <a:t>클릭</a:t>
            </a:r>
            <a:r>
              <a:rPr lang="en-US" altLang="ko-KR" dirty="0" smtClean="0">
                <a:solidFill>
                  <a:sysClr val="windowText" lastClr="00000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281750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484" y="643934"/>
            <a:ext cx="7333407" cy="5695563"/>
          </a:xfrm>
          <a:prstGeom prst="rect">
            <a:avLst/>
          </a:prstGeom>
        </p:spPr>
      </p:pic>
      <p:sp>
        <p:nvSpPr>
          <p:cNvPr id="5" name="모서리가 둥근 사각형 설명선 4"/>
          <p:cNvSpPr/>
          <p:nvPr/>
        </p:nvSpPr>
        <p:spPr>
          <a:xfrm>
            <a:off x="8486274" y="2330116"/>
            <a:ext cx="2887579" cy="2803358"/>
          </a:xfrm>
          <a:prstGeom prst="wedgeRoundRectCallout">
            <a:avLst>
              <a:gd name="adj1" fmla="val -123127"/>
              <a:gd name="adj2" fmla="val 68122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ysClr val="windowText" lastClr="000000"/>
                </a:solidFill>
              </a:rPr>
              <a:t>다운로드 완료된 설치파일을 실행시켜 설치 시작한다</a:t>
            </a:r>
            <a:r>
              <a:rPr lang="en-US" altLang="ko-KR" dirty="0" smtClean="0">
                <a:solidFill>
                  <a:sysClr val="windowText" lastClr="000000"/>
                </a:solidFill>
              </a:rPr>
              <a:t>.</a:t>
            </a:r>
          </a:p>
          <a:p>
            <a:pPr algn="ctr"/>
            <a:r>
              <a:rPr lang="en-US" altLang="ko-KR" dirty="0" smtClean="0">
                <a:solidFill>
                  <a:sysClr val="windowText" lastClr="000000"/>
                </a:solidFill>
              </a:rPr>
              <a:t>Next </a:t>
            </a:r>
            <a:r>
              <a:rPr lang="ko-KR" altLang="en-US" dirty="0" smtClean="0">
                <a:solidFill>
                  <a:sysClr val="windowText" lastClr="000000"/>
                </a:solidFill>
              </a:rPr>
              <a:t>클릭</a:t>
            </a:r>
            <a:r>
              <a:rPr lang="en-US" altLang="ko-KR" dirty="0" smtClean="0">
                <a:solidFill>
                  <a:sysClr val="windowText" lastClr="00000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4001714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484" y="210853"/>
            <a:ext cx="7630590" cy="6468378"/>
          </a:xfrm>
          <a:prstGeom prst="rect">
            <a:avLst/>
          </a:prstGeom>
        </p:spPr>
      </p:pic>
      <p:sp>
        <p:nvSpPr>
          <p:cNvPr id="8" name="모서리가 둥근 사각형 설명선 7"/>
          <p:cNvSpPr/>
          <p:nvPr/>
        </p:nvSpPr>
        <p:spPr>
          <a:xfrm>
            <a:off x="9031706" y="2614863"/>
            <a:ext cx="2887579" cy="2430379"/>
          </a:xfrm>
          <a:prstGeom prst="wedgeRoundRectCallout">
            <a:avLst>
              <a:gd name="adj1" fmla="val -169794"/>
              <a:gd name="adj2" fmla="val 10417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ysClr val="windowText" lastClr="000000"/>
                </a:solidFill>
              </a:rPr>
              <a:t>우분투</a:t>
            </a:r>
            <a:r>
              <a:rPr lang="ko-KR" altLang="en-US" dirty="0" smtClean="0">
                <a:solidFill>
                  <a:sysClr val="windowText" lastClr="000000"/>
                </a:solidFill>
              </a:rPr>
              <a:t> 업그레이드를 위한 정보 수집에 대해 동의를 묻는다</a:t>
            </a:r>
            <a:r>
              <a:rPr lang="en-US" altLang="ko-KR" dirty="0" smtClean="0">
                <a:solidFill>
                  <a:sysClr val="windowText" lastClr="000000"/>
                </a:solidFill>
              </a:rPr>
              <a:t>.</a:t>
            </a:r>
          </a:p>
          <a:p>
            <a:pPr algn="ctr"/>
            <a:r>
              <a:rPr lang="ko-KR" altLang="en-US" dirty="0" smtClean="0">
                <a:solidFill>
                  <a:sysClr val="windowText" lastClr="000000"/>
                </a:solidFill>
              </a:rPr>
              <a:t>나는 </a:t>
            </a:r>
            <a:r>
              <a:rPr lang="en-US" altLang="ko-KR" dirty="0" smtClean="0">
                <a:solidFill>
                  <a:sysClr val="windowText" lastClr="000000"/>
                </a:solidFill>
              </a:rPr>
              <a:t>Legal notice </a:t>
            </a:r>
            <a:r>
              <a:rPr lang="ko-KR" altLang="en-US" dirty="0" smtClean="0">
                <a:solidFill>
                  <a:sysClr val="windowText" lastClr="000000"/>
                </a:solidFill>
              </a:rPr>
              <a:t>클릭</a:t>
            </a:r>
            <a:r>
              <a:rPr lang="en-US" altLang="ko-KR" dirty="0">
                <a:solidFill>
                  <a:sysClr val="windowText" lastClr="000000"/>
                </a:solidFill>
              </a:rPr>
              <a:t>.</a:t>
            </a:r>
            <a:endParaRPr lang="en-US" altLang="ko-KR" dirty="0" smtClean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673773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21" y="229906"/>
            <a:ext cx="7621064" cy="6430272"/>
          </a:xfrm>
          <a:prstGeom prst="rect">
            <a:avLst/>
          </a:prstGeom>
        </p:spPr>
      </p:pic>
      <p:sp>
        <p:nvSpPr>
          <p:cNvPr id="8" name="모서리가 둥근 사각형 설명선 7"/>
          <p:cNvSpPr/>
          <p:nvPr/>
        </p:nvSpPr>
        <p:spPr>
          <a:xfrm>
            <a:off x="9031706" y="2614863"/>
            <a:ext cx="2887579" cy="2430379"/>
          </a:xfrm>
          <a:prstGeom prst="wedgeRoundRectCallout">
            <a:avLst>
              <a:gd name="adj1" fmla="val -169794"/>
              <a:gd name="adj2" fmla="val 10417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ysClr val="windowText" lastClr="000000"/>
                </a:solidFill>
              </a:rPr>
              <a:t>위치 서비스 관련 정책 동의를 묻는다</a:t>
            </a:r>
            <a:r>
              <a:rPr lang="en-US" altLang="ko-KR" dirty="0" smtClean="0">
                <a:solidFill>
                  <a:sysClr val="windowText" lastClr="000000"/>
                </a:solidFill>
              </a:rPr>
              <a:t>. Off </a:t>
            </a:r>
            <a:r>
              <a:rPr lang="ko-KR" altLang="en-US" dirty="0" smtClean="0">
                <a:solidFill>
                  <a:sysClr val="windowText" lastClr="000000"/>
                </a:solidFill>
              </a:rPr>
              <a:t>유지하고 </a:t>
            </a:r>
            <a:r>
              <a:rPr lang="en-US" altLang="ko-KR" dirty="0" smtClean="0">
                <a:solidFill>
                  <a:sysClr val="windowText" lastClr="000000"/>
                </a:solidFill>
              </a:rPr>
              <a:t>Next</a:t>
            </a:r>
            <a:r>
              <a:rPr lang="ko-KR" altLang="en-US" dirty="0" smtClean="0">
                <a:solidFill>
                  <a:sysClr val="windowText" lastClr="000000"/>
                </a:solidFill>
              </a:rPr>
              <a:t>클릭</a:t>
            </a:r>
            <a:r>
              <a:rPr lang="en-US" altLang="ko-KR" dirty="0" smtClean="0">
                <a:solidFill>
                  <a:sysClr val="windowText" lastClr="00000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4336169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모서리가 둥근 사각형 설명선 7"/>
          <p:cNvSpPr/>
          <p:nvPr/>
        </p:nvSpPr>
        <p:spPr>
          <a:xfrm>
            <a:off x="9031706" y="2614863"/>
            <a:ext cx="2887579" cy="2430379"/>
          </a:xfrm>
          <a:prstGeom prst="wedgeRoundRectCallout">
            <a:avLst>
              <a:gd name="adj1" fmla="val -169794"/>
              <a:gd name="adj2" fmla="val 10417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ysClr val="windowText" lastClr="000000"/>
                </a:solidFill>
              </a:rPr>
              <a:t>사용준비를 마쳤다</a:t>
            </a:r>
            <a:r>
              <a:rPr lang="en-US" altLang="ko-KR" dirty="0" smtClean="0">
                <a:solidFill>
                  <a:sysClr val="windowText" lastClr="000000"/>
                </a:solidFill>
              </a:rPr>
              <a:t>.</a:t>
            </a:r>
          </a:p>
          <a:p>
            <a:pPr algn="ctr"/>
            <a:r>
              <a:rPr lang="en-US" altLang="ko-KR" dirty="0" smtClean="0">
                <a:solidFill>
                  <a:sysClr val="windowText" lastClr="000000"/>
                </a:solidFill>
              </a:rPr>
              <a:t>Done</a:t>
            </a:r>
            <a:r>
              <a:rPr lang="ko-KR" altLang="en-US" dirty="0" smtClean="0">
                <a:solidFill>
                  <a:sysClr val="windowText" lastClr="000000"/>
                </a:solidFill>
              </a:rPr>
              <a:t>를 클릭</a:t>
            </a:r>
            <a:r>
              <a:rPr lang="en-US" altLang="ko-KR" dirty="0" smtClean="0">
                <a:solidFill>
                  <a:sysClr val="windowText" lastClr="000000"/>
                </a:solidFill>
              </a:rPr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637" y="234669"/>
            <a:ext cx="7640116" cy="6420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31441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644" y="235117"/>
            <a:ext cx="7658100" cy="6419850"/>
          </a:xfrm>
          <a:prstGeom prst="rect">
            <a:avLst/>
          </a:prstGeom>
        </p:spPr>
      </p:pic>
      <p:sp>
        <p:nvSpPr>
          <p:cNvPr id="8" name="모서리가 둥근 사각형 설명선 7"/>
          <p:cNvSpPr/>
          <p:nvPr/>
        </p:nvSpPr>
        <p:spPr>
          <a:xfrm>
            <a:off x="9031706" y="2614863"/>
            <a:ext cx="2887579" cy="2430379"/>
          </a:xfrm>
          <a:prstGeom prst="wedgeRoundRectCallout">
            <a:avLst>
              <a:gd name="adj1" fmla="val -169794"/>
              <a:gd name="adj2" fmla="val 10417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ysClr val="windowText" lastClr="000000"/>
                </a:solidFill>
              </a:rPr>
              <a:t>설치 파일을 </a:t>
            </a:r>
            <a:r>
              <a:rPr lang="en-US" altLang="ko-KR" dirty="0" smtClean="0">
                <a:solidFill>
                  <a:sysClr val="windowText" lastClr="000000"/>
                </a:solidFill>
              </a:rPr>
              <a:t>Ubuntu Server</a:t>
            </a:r>
            <a:r>
              <a:rPr lang="ko-KR" altLang="en-US" dirty="0" smtClean="0">
                <a:solidFill>
                  <a:sysClr val="windowText" lastClr="000000"/>
                </a:solidFill>
              </a:rPr>
              <a:t>가 아닌 </a:t>
            </a:r>
            <a:r>
              <a:rPr lang="en-US" altLang="ko-KR" dirty="0" smtClean="0">
                <a:solidFill>
                  <a:sysClr val="windowText" lastClr="000000"/>
                </a:solidFill>
              </a:rPr>
              <a:t>Ubuntu </a:t>
            </a:r>
            <a:r>
              <a:rPr lang="en-US" altLang="ko-KR" dirty="0" err="1" smtClean="0">
                <a:solidFill>
                  <a:sysClr val="windowText" lastClr="000000"/>
                </a:solidFill>
              </a:rPr>
              <a:t>destkop</a:t>
            </a:r>
            <a:r>
              <a:rPr lang="ko-KR" altLang="en-US" dirty="0" smtClean="0">
                <a:solidFill>
                  <a:sysClr val="windowText" lastClr="000000"/>
                </a:solidFill>
              </a:rPr>
              <a:t>으로 받아 자동으로 </a:t>
            </a:r>
            <a:r>
              <a:rPr lang="en-US" altLang="ko-KR" dirty="0" smtClean="0">
                <a:solidFill>
                  <a:sysClr val="windowText" lastClr="000000"/>
                </a:solidFill>
              </a:rPr>
              <a:t>GUI</a:t>
            </a:r>
            <a:r>
              <a:rPr lang="ko-KR" altLang="en-US" dirty="0" smtClean="0">
                <a:solidFill>
                  <a:sysClr val="windowText" lastClr="000000"/>
                </a:solidFill>
              </a:rPr>
              <a:t>가 설치되고 </a:t>
            </a:r>
            <a:r>
              <a:rPr lang="ko-KR" altLang="en-US" dirty="0" err="1" smtClean="0">
                <a:solidFill>
                  <a:sysClr val="windowText" lastClr="000000"/>
                </a:solidFill>
              </a:rPr>
              <a:t>몇가지</a:t>
            </a:r>
            <a:r>
              <a:rPr lang="ko-KR" altLang="en-US" dirty="0" smtClean="0">
                <a:solidFill>
                  <a:sysClr val="windowText" lastClr="000000"/>
                </a:solidFill>
              </a:rPr>
              <a:t> 부수적인 </a:t>
            </a:r>
            <a:r>
              <a:rPr lang="ko-KR" altLang="en-US" dirty="0" err="1" smtClean="0">
                <a:solidFill>
                  <a:sysClr val="windowText" lastClr="000000"/>
                </a:solidFill>
              </a:rPr>
              <a:t>셋팅이</a:t>
            </a:r>
            <a:r>
              <a:rPr lang="ko-KR" altLang="en-US" dirty="0" smtClean="0">
                <a:solidFill>
                  <a:sysClr val="windowText" lastClr="000000"/>
                </a:solidFill>
              </a:rPr>
              <a:t> 자동으로 되었다</a:t>
            </a:r>
            <a:r>
              <a:rPr lang="en-US" altLang="ko-KR" dirty="0" smtClean="0">
                <a:solidFill>
                  <a:sysClr val="windowText" lastClr="00000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1834621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12556" y="208547"/>
            <a:ext cx="11738813" cy="3288632"/>
          </a:xfrm>
        </p:spPr>
        <p:txBody>
          <a:bodyPr>
            <a:normAutofit/>
          </a:bodyPr>
          <a:lstStyle/>
          <a:p>
            <a:r>
              <a:rPr lang="ko-KR" altLang="en-US" sz="2800" dirty="0" smtClean="0"/>
              <a:t>강의자료는 </a:t>
            </a:r>
            <a:r>
              <a:rPr lang="en-US" altLang="ko-KR" sz="2800" dirty="0" smtClean="0"/>
              <a:t>Ubuntu server</a:t>
            </a:r>
            <a:r>
              <a:rPr lang="ko-KR" altLang="en-US" sz="2800" dirty="0" smtClean="0"/>
              <a:t>로 설치하였으나 저는 </a:t>
            </a:r>
            <a:r>
              <a:rPr lang="en-US" altLang="ko-KR" sz="2800" dirty="0"/>
              <a:t>Ubuntu </a:t>
            </a:r>
            <a:r>
              <a:rPr lang="en-US" altLang="ko-KR" sz="2800" dirty="0" smtClean="0"/>
              <a:t>desktop</a:t>
            </a:r>
            <a:r>
              <a:rPr lang="ko-KR" altLang="en-US" sz="2800" dirty="0" smtClean="0"/>
              <a:t>으로 설치하여 터미널에서 실습을 진행한 후 추가로 </a:t>
            </a:r>
            <a:r>
              <a:rPr lang="ko-KR" altLang="en-US" sz="2800" dirty="0" err="1" smtClean="0"/>
              <a:t>가상머신을</a:t>
            </a:r>
            <a:r>
              <a:rPr lang="ko-KR" altLang="en-US" sz="2800" dirty="0" smtClean="0"/>
              <a:t> 만들어 </a:t>
            </a:r>
            <a:r>
              <a:rPr lang="en-US" altLang="ko-KR" sz="2800" dirty="0" smtClean="0"/>
              <a:t>server</a:t>
            </a:r>
            <a:r>
              <a:rPr lang="ko-KR" altLang="en-US" sz="2800" dirty="0" smtClean="0"/>
              <a:t>로 구현해놓았습니다</a:t>
            </a:r>
            <a:r>
              <a:rPr lang="en-US" altLang="ko-KR" sz="2800" dirty="0" smtClean="0"/>
              <a:t>.</a:t>
            </a:r>
            <a:br>
              <a:rPr lang="en-US" altLang="ko-KR" sz="2800" dirty="0" smtClean="0"/>
            </a:br>
            <a:endParaRPr lang="ko-KR" altLang="en-US" sz="28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2177" y="2326105"/>
            <a:ext cx="5962259" cy="4082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0781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74957" y="2867693"/>
            <a:ext cx="3092116" cy="1325563"/>
          </a:xfrm>
        </p:spPr>
        <p:txBody>
          <a:bodyPr/>
          <a:lstStyle/>
          <a:p>
            <a:r>
              <a:rPr lang="en-US" altLang="ko-KR" dirty="0" smtClean="0"/>
              <a:t>Putty </a:t>
            </a:r>
            <a:r>
              <a:rPr lang="ko-KR" altLang="en-US" dirty="0" smtClean="0"/>
              <a:t>설치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6009586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995" y="0"/>
            <a:ext cx="8683711" cy="6858000"/>
          </a:xfrm>
          <a:prstGeom prst="rect">
            <a:avLst/>
          </a:prstGeom>
        </p:spPr>
      </p:pic>
      <p:sp>
        <p:nvSpPr>
          <p:cNvPr id="8" name="모서리가 둥근 사각형 설명선 7"/>
          <p:cNvSpPr/>
          <p:nvPr/>
        </p:nvSpPr>
        <p:spPr>
          <a:xfrm>
            <a:off x="9031706" y="2614863"/>
            <a:ext cx="2887579" cy="2430379"/>
          </a:xfrm>
          <a:prstGeom prst="wedgeRoundRectCallout">
            <a:avLst>
              <a:gd name="adj1" fmla="val -129238"/>
              <a:gd name="adj2" fmla="val 63222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ysClr val="windowText" lastClr="000000"/>
                </a:solidFill>
              </a:rPr>
              <a:t>Putty</a:t>
            </a:r>
            <a:r>
              <a:rPr lang="ko-KR" altLang="en-US" dirty="0" smtClean="0">
                <a:solidFill>
                  <a:sysClr val="windowText" lastClr="000000"/>
                </a:solidFill>
              </a:rPr>
              <a:t>공식홈페이지에서 </a:t>
            </a:r>
            <a:r>
              <a:rPr lang="en-US" altLang="ko-KR" dirty="0" smtClean="0">
                <a:solidFill>
                  <a:sysClr val="windowText" lastClr="000000"/>
                </a:solidFill>
              </a:rPr>
              <a:t>64bit x86</a:t>
            </a:r>
            <a:r>
              <a:rPr lang="ko-KR" altLang="en-US" dirty="0" smtClean="0">
                <a:solidFill>
                  <a:sysClr val="windowText" lastClr="000000"/>
                </a:solidFill>
              </a:rPr>
              <a:t>패키지를 </a:t>
            </a:r>
            <a:r>
              <a:rPr lang="ko-KR" altLang="en-US" dirty="0" err="1" smtClean="0">
                <a:solidFill>
                  <a:sysClr val="windowText" lastClr="000000"/>
                </a:solidFill>
              </a:rPr>
              <a:t>다운로드한다</a:t>
            </a:r>
            <a:r>
              <a:rPr lang="en-US" altLang="ko-KR" dirty="0" smtClean="0">
                <a:solidFill>
                  <a:sysClr val="windowText" lastClr="000000"/>
                </a:solidFill>
              </a:rPr>
              <a:t>.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721896" y="5170310"/>
            <a:ext cx="3433009" cy="2519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041921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모서리가 둥근 사각형 설명선 7"/>
          <p:cNvSpPr/>
          <p:nvPr/>
        </p:nvSpPr>
        <p:spPr>
          <a:xfrm>
            <a:off x="9031706" y="2614863"/>
            <a:ext cx="2887579" cy="2430379"/>
          </a:xfrm>
          <a:prstGeom prst="wedgeRoundRectCallout">
            <a:avLst>
              <a:gd name="adj1" fmla="val -129238"/>
              <a:gd name="adj2" fmla="val 63222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ysClr val="windowText" lastClr="000000"/>
                </a:solidFill>
              </a:rPr>
              <a:t>Putty</a:t>
            </a:r>
            <a:r>
              <a:rPr lang="ko-KR" altLang="en-US" dirty="0" smtClean="0">
                <a:solidFill>
                  <a:sysClr val="windowText" lastClr="000000"/>
                </a:solidFill>
              </a:rPr>
              <a:t>설치파일 다운완료 후 실행시키면 다음과 같은 설치 </a:t>
            </a:r>
            <a:r>
              <a:rPr lang="ko-KR" altLang="en-US" dirty="0" err="1" smtClean="0">
                <a:solidFill>
                  <a:sysClr val="windowText" lastClr="000000"/>
                </a:solidFill>
              </a:rPr>
              <a:t>팝업창이</a:t>
            </a:r>
            <a:r>
              <a:rPr lang="ko-KR" altLang="en-US" dirty="0" smtClean="0">
                <a:solidFill>
                  <a:sysClr val="windowText" lastClr="000000"/>
                </a:solidFill>
              </a:rPr>
              <a:t> 나타난다</a:t>
            </a:r>
            <a:r>
              <a:rPr lang="en-US" altLang="ko-KR" dirty="0" smtClean="0">
                <a:solidFill>
                  <a:sysClr val="windowText" lastClr="000000"/>
                </a:solidFill>
              </a:rPr>
              <a:t>.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003" y="0"/>
            <a:ext cx="6206099" cy="685800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346004" y="6529137"/>
            <a:ext cx="1707386" cy="3288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673768" y="3561347"/>
            <a:ext cx="3183261" cy="24865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542222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97" y="279728"/>
            <a:ext cx="8378319" cy="6503333"/>
          </a:xfrm>
          <a:prstGeom prst="rect">
            <a:avLst/>
          </a:prstGeom>
        </p:spPr>
      </p:pic>
      <p:sp>
        <p:nvSpPr>
          <p:cNvPr id="8" name="모서리가 둥근 사각형 설명선 7"/>
          <p:cNvSpPr/>
          <p:nvPr/>
        </p:nvSpPr>
        <p:spPr>
          <a:xfrm>
            <a:off x="9047748" y="3288631"/>
            <a:ext cx="2887579" cy="2430379"/>
          </a:xfrm>
          <a:prstGeom prst="wedgeRoundRectCallout">
            <a:avLst>
              <a:gd name="adj1" fmla="val -129238"/>
              <a:gd name="adj2" fmla="val 63222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ysClr val="windowText" lastClr="000000"/>
                </a:solidFill>
              </a:rPr>
              <a:t>Next</a:t>
            </a:r>
            <a:r>
              <a:rPr lang="ko-KR" altLang="en-US" dirty="0" smtClean="0">
                <a:solidFill>
                  <a:sysClr val="windowText" lastClr="000000"/>
                </a:solidFill>
              </a:rPr>
              <a:t>를 눌러 다음으로 넘어간다</a:t>
            </a:r>
            <a:r>
              <a:rPr lang="en-US" altLang="ko-KR" dirty="0" smtClean="0">
                <a:solidFill>
                  <a:sysClr val="windowText" lastClr="00000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617666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733" y="207787"/>
            <a:ext cx="8080035" cy="6378974"/>
          </a:xfrm>
          <a:prstGeom prst="rect">
            <a:avLst/>
          </a:prstGeom>
        </p:spPr>
      </p:pic>
      <p:sp>
        <p:nvSpPr>
          <p:cNvPr id="8" name="모서리가 둥근 사각형 설명선 7"/>
          <p:cNvSpPr/>
          <p:nvPr/>
        </p:nvSpPr>
        <p:spPr>
          <a:xfrm>
            <a:off x="9111916" y="2999873"/>
            <a:ext cx="2887579" cy="2430379"/>
          </a:xfrm>
          <a:prstGeom prst="wedgeRoundRectCallout">
            <a:avLst>
              <a:gd name="adj1" fmla="val -102016"/>
              <a:gd name="adj2" fmla="val -43709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ysClr val="windowText" lastClr="000000"/>
                </a:solidFill>
              </a:rPr>
              <a:t>설치 위치를 지정 후</a:t>
            </a:r>
            <a:endParaRPr lang="en-US" altLang="ko-KR" dirty="0" smtClean="0">
              <a:solidFill>
                <a:sysClr val="windowText" lastClr="000000"/>
              </a:solidFill>
            </a:endParaRPr>
          </a:p>
          <a:p>
            <a:pPr algn="ctr"/>
            <a:r>
              <a:rPr lang="en-US" altLang="ko-KR" dirty="0" smtClean="0">
                <a:solidFill>
                  <a:sysClr val="windowText" lastClr="000000"/>
                </a:solidFill>
              </a:rPr>
              <a:t>Next</a:t>
            </a:r>
            <a:r>
              <a:rPr lang="ko-KR" altLang="en-US" dirty="0" smtClean="0">
                <a:solidFill>
                  <a:sysClr val="windowText" lastClr="000000"/>
                </a:solidFill>
              </a:rPr>
              <a:t>버튼을 클릭한다</a:t>
            </a:r>
            <a:r>
              <a:rPr lang="en-US" altLang="ko-KR" dirty="0" smtClean="0">
                <a:solidFill>
                  <a:sysClr val="windowText" lastClr="00000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843962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8839200" cy="6861073"/>
          </a:xfrm>
          <a:prstGeom prst="rect">
            <a:avLst/>
          </a:prstGeom>
        </p:spPr>
      </p:pic>
      <p:sp>
        <p:nvSpPr>
          <p:cNvPr id="5" name="모서리가 둥근 사각형 설명선 4"/>
          <p:cNvSpPr/>
          <p:nvPr/>
        </p:nvSpPr>
        <p:spPr>
          <a:xfrm>
            <a:off x="9304421" y="0"/>
            <a:ext cx="2887579" cy="2229853"/>
          </a:xfrm>
          <a:prstGeom prst="wedgeRoundRectCallout">
            <a:avLst>
              <a:gd name="adj1" fmla="val -225905"/>
              <a:gd name="adj2" fmla="val 70264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ysClr val="windowText" lastClr="000000"/>
                </a:solidFill>
              </a:rPr>
              <a:t>설치에 포함시키고자 하는 어플리케이션을 선택</a:t>
            </a:r>
            <a:r>
              <a:rPr lang="en-US" altLang="ko-KR" dirty="0" smtClean="0">
                <a:solidFill>
                  <a:sysClr val="windowText" lastClr="000000"/>
                </a:solidFill>
              </a:rPr>
              <a:t>/</a:t>
            </a:r>
            <a:r>
              <a:rPr lang="ko-KR" altLang="en-US" dirty="0" smtClean="0">
                <a:solidFill>
                  <a:sysClr val="windowText" lastClr="000000"/>
                </a:solidFill>
              </a:rPr>
              <a:t>해제할 수 있다</a:t>
            </a:r>
            <a:r>
              <a:rPr lang="en-US" altLang="ko-KR" dirty="0" smtClean="0">
                <a:solidFill>
                  <a:sysClr val="windowText" lastClr="000000"/>
                </a:solidFill>
              </a:rPr>
              <a:t>.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 smtClean="0">
                <a:solidFill>
                  <a:sysClr val="windowText" lastClr="000000"/>
                </a:solidFill>
              </a:rPr>
              <a:t>기본값은 모두 선택</a:t>
            </a:r>
            <a:r>
              <a:rPr lang="en-US" altLang="ko-KR" dirty="0" smtClean="0">
                <a:solidFill>
                  <a:sysClr val="windowText" lastClr="000000"/>
                </a:solidFill>
              </a:rPr>
              <a:t>.</a:t>
            </a:r>
          </a:p>
          <a:p>
            <a:pPr algn="ctr"/>
            <a:endParaRPr lang="en-US" altLang="ko-KR" dirty="0" smtClean="0">
              <a:solidFill>
                <a:sysClr val="windowText" lastClr="000000"/>
              </a:solidFill>
            </a:endParaRPr>
          </a:p>
        </p:txBody>
      </p:sp>
      <p:sp>
        <p:nvSpPr>
          <p:cNvPr id="6" name="모서리가 둥근 사각형 설명선 5"/>
          <p:cNvSpPr/>
          <p:nvPr/>
        </p:nvSpPr>
        <p:spPr>
          <a:xfrm>
            <a:off x="9304421" y="2418347"/>
            <a:ext cx="2887579" cy="2410326"/>
          </a:xfrm>
          <a:prstGeom prst="wedgeRoundRectCallout">
            <a:avLst>
              <a:gd name="adj1" fmla="val -80905"/>
              <a:gd name="adj2" fmla="val 62847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>
                <a:solidFill>
                  <a:sysClr val="windowText" lastClr="000000"/>
                </a:solidFill>
              </a:rPr>
              <a:t>VirtualBox</a:t>
            </a:r>
            <a:r>
              <a:rPr lang="ko-KR" altLang="en-US" dirty="0" smtClean="0">
                <a:solidFill>
                  <a:sysClr val="windowText" lastClr="000000"/>
                </a:solidFill>
              </a:rPr>
              <a:t>의 설치 파일이 저장될 위치를 지정해준다</a:t>
            </a:r>
            <a:r>
              <a:rPr lang="en-US" altLang="ko-KR" dirty="0" smtClean="0">
                <a:solidFill>
                  <a:sysClr val="windowText" lastClr="000000"/>
                </a:solidFill>
              </a:rPr>
              <a:t>.</a:t>
            </a:r>
          </a:p>
          <a:p>
            <a:pPr algn="ctr"/>
            <a:r>
              <a:rPr lang="ko-KR" altLang="en-US" dirty="0" smtClean="0">
                <a:solidFill>
                  <a:sysClr val="windowText" lastClr="000000"/>
                </a:solidFill>
              </a:rPr>
              <a:t>기본값은 </a:t>
            </a:r>
            <a:r>
              <a:rPr lang="en-US" altLang="ko-KR" dirty="0" smtClean="0">
                <a:solidFill>
                  <a:sysClr val="windowText" lastClr="000000"/>
                </a:solidFill>
              </a:rPr>
              <a:t>C:\Program Files\Oracle\</a:t>
            </a:r>
            <a:r>
              <a:rPr lang="en-US" altLang="ko-KR" dirty="0" err="1" smtClean="0">
                <a:solidFill>
                  <a:sysClr val="windowText" lastClr="000000"/>
                </a:solidFill>
              </a:rPr>
              <a:t>VirtualBox</a:t>
            </a:r>
            <a:r>
              <a:rPr lang="en-US" altLang="ko-KR" dirty="0" smtClean="0">
                <a:solidFill>
                  <a:sysClr val="windowText" lastClr="000000"/>
                </a:solidFill>
              </a:rPr>
              <a:t>\</a:t>
            </a:r>
          </a:p>
        </p:txBody>
      </p:sp>
      <p:sp>
        <p:nvSpPr>
          <p:cNvPr id="7" name="모서리가 둥근 사각형 설명선 6"/>
          <p:cNvSpPr/>
          <p:nvPr/>
        </p:nvSpPr>
        <p:spPr>
          <a:xfrm>
            <a:off x="9304420" y="5017166"/>
            <a:ext cx="2887579" cy="1840833"/>
          </a:xfrm>
          <a:prstGeom prst="wedgeRoundRectCallout">
            <a:avLst>
              <a:gd name="adj1" fmla="val -129238"/>
              <a:gd name="adj2" fmla="val 25528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ysClr val="windowText" lastClr="000000"/>
                </a:solidFill>
              </a:rPr>
              <a:t>설정이 모두 완료되면 </a:t>
            </a:r>
            <a:r>
              <a:rPr lang="en-US" altLang="ko-KR" dirty="0" smtClean="0">
                <a:solidFill>
                  <a:sysClr val="windowText" lastClr="000000"/>
                </a:solidFill>
              </a:rPr>
              <a:t>Next.</a:t>
            </a:r>
          </a:p>
        </p:txBody>
      </p:sp>
    </p:spTree>
    <p:extLst>
      <p:ext uri="{BB962C8B-B14F-4D97-AF65-F5344CB8AC3E}">
        <p14:creationId xmlns:p14="http://schemas.microsoft.com/office/powerpoint/2010/main" val="290962914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681" y="177455"/>
            <a:ext cx="8419930" cy="6644643"/>
          </a:xfrm>
          <a:prstGeom prst="rect">
            <a:avLst/>
          </a:prstGeom>
        </p:spPr>
      </p:pic>
      <p:sp>
        <p:nvSpPr>
          <p:cNvPr id="8" name="모서리가 둥근 사각형 설명선 7"/>
          <p:cNvSpPr/>
          <p:nvPr/>
        </p:nvSpPr>
        <p:spPr>
          <a:xfrm>
            <a:off x="9047748" y="3288631"/>
            <a:ext cx="2887579" cy="2430379"/>
          </a:xfrm>
          <a:prstGeom prst="wedgeRoundRectCallout">
            <a:avLst>
              <a:gd name="adj1" fmla="val -129238"/>
              <a:gd name="adj2" fmla="val 63222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ysClr val="windowText" lastClr="000000"/>
                </a:solidFill>
              </a:rPr>
              <a:t>설치 옵션을 설정 후 </a:t>
            </a:r>
            <a:r>
              <a:rPr lang="en-US" altLang="ko-KR" dirty="0" smtClean="0">
                <a:solidFill>
                  <a:sysClr val="windowText" lastClr="000000"/>
                </a:solidFill>
              </a:rPr>
              <a:t>Install </a:t>
            </a:r>
            <a:r>
              <a:rPr lang="ko-KR" altLang="en-US" dirty="0" smtClean="0">
                <a:solidFill>
                  <a:sysClr val="windowText" lastClr="000000"/>
                </a:solidFill>
              </a:rPr>
              <a:t>버튼을 클릭한다</a:t>
            </a:r>
            <a:r>
              <a:rPr lang="en-US" altLang="ko-KR" dirty="0" smtClean="0">
                <a:solidFill>
                  <a:sysClr val="windowText" lastClr="00000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6307536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107" y="193001"/>
            <a:ext cx="8386587" cy="6541879"/>
          </a:xfrm>
          <a:prstGeom prst="rect">
            <a:avLst/>
          </a:prstGeom>
        </p:spPr>
      </p:pic>
      <p:sp>
        <p:nvSpPr>
          <p:cNvPr id="8" name="모서리가 둥근 사각형 설명선 7"/>
          <p:cNvSpPr/>
          <p:nvPr/>
        </p:nvSpPr>
        <p:spPr>
          <a:xfrm>
            <a:off x="9047748" y="3288631"/>
            <a:ext cx="2887579" cy="2430379"/>
          </a:xfrm>
          <a:prstGeom prst="wedgeRoundRectCallout">
            <a:avLst>
              <a:gd name="adj1" fmla="val -90905"/>
              <a:gd name="adj2" fmla="val 61902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ysClr val="windowText" lastClr="000000"/>
                </a:solidFill>
              </a:rPr>
              <a:t>설치가 진행중임을 알 수 있다</a:t>
            </a:r>
            <a:r>
              <a:rPr lang="en-US" altLang="ko-KR" dirty="0" smtClean="0">
                <a:solidFill>
                  <a:sysClr val="windowText" lastClr="000000"/>
                </a:solidFill>
              </a:rPr>
              <a:t>. </a:t>
            </a:r>
            <a:r>
              <a:rPr lang="ko-KR" altLang="en-US" dirty="0" smtClean="0">
                <a:solidFill>
                  <a:sysClr val="windowText" lastClr="000000"/>
                </a:solidFill>
              </a:rPr>
              <a:t>끝날 때 까지 기다린다</a:t>
            </a:r>
            <a:r>
              <a:rPr lang="en-US" altLang="ko-KR" dirty="0" smtClean="0">
                <a:solidFill>
                  <a:sysClr val="windowText" lastClr="00000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6914521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048" y="64167"/>
            <a:ext cx="8439477" cy="6655523"/>
          </a:xfrm>
          <a:prstGeom prst="rect">
            <a:avLst/>
          </a:prstGeom>
        </p:spPr>
      </p:pic>
      <p:sp>
        <p:nvSpPr>
          <p:cNvPr id="8" name="모서리가 둥근 사각형 설명선 7"/>
          <p:cNvSpPr/>
          <p:nvPr/>
        </p:nvSpPr>
        <p:spPr>
          <a:xfrm>
            <a:off x="9047748" y="3288631"/>
            <a:ext cx="2887579" cy="2430379"/>
          </a:xfrm>
          <a:prstGeom prst="wedgeRoundRectCallout">
            <a:avLst>
              <a:gd name="adj1" fmla="val -138683"/>
              <a:gd name="adj2" fmla="val 59262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ysClr val="windowText" lastClr="000000"/>
                </a:solidFill>
              </a:rPr>
              <a:t>설치가 완료되면 다음과 같은 화면이 나타난다</a:t>
            </a:r>
            <a:r>
              <a:rPr lang="en-US" altLang="ko-KR" dirty="0" smtClean="0">
                <a:solidFill>
                  <a:sysClr val="windowText" lastClr="000000"/>
                </a:solidFill>
              </a:rPr>
              <a:t>.</a:t>
            </a:r>
          </a:p>
          <a:p>
            <a:pPr algn="ctr"/>
            <a:r>
              <a:rPr lang="en-US" altLang="ko-KR" dirty="0" smtClean="0">
                <a:solidFill>
                  <a:sysClr val="windowText" lastClr="000000"/>
                </a:solidFill>
              </a:rPr>
              <a:t>Finish</a:t>
            </a:r>
            <a:r>
              <a:rPr lang="ko-KR" altLang="en-US" dirty="0" smtClean="0">
                <a:solidFill>
                  <a:sysClr val="windowText" lastClr="000000"/>
                </a:solidFill>
              </a:rPr>
              <a:t>클릭</a:t>
            </a:r>
            <a:r>
              <a:rPr lang="en-US" altLang="ko-KR" dirty="0" smtClean="0">
                <a:solidFill>
                  <a:sysClr val="windowText" lastClr="00000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4541128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2923673" y="2771442"/>
            <a:ext cx="6653464" cy="1223044"/>
          </a:xfrm>
        </p:spPr>
        <p:txBody>
          <a:bodyPr>
            <a:normAutofit fontScale="90000"/>
          </a:bodyPr>
          <a:lstStyle/>
          <a:p>
            <a:pPr algn="ctr"/>
            <a:r>
              <a:rPr lang="ko-KR" altLang="en-US" dirty="0" err="1" smtClean="0"/>
              <a:t>가상머신</a:t>
            </a:r>
            <a:r>
              <a:rPr lang="ko-KR" altLang="en-US" dirty="0" smtClean="0"/>
              <a:t> 네트워크 설정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포트 </a:t>
            </a:r>
            <a:r>
              <a:rPr lang="ko-KR" altLang="en-US" dirty="0" err="1" smtClean="0"/>
              <a:t>포워딩</a:t>
            </a:r>
            <a:r>
              <a:rPr lang="ko-KR" altLang="en-US" dirty="0" smtClean="0"/>
              <a:t> 규칙 적용 </a:t>
            </a:r>
            <a:r>
              <a:rPr lang="en-US" altLang="ko-KR" dirty="0" smtClean="0"/>
              <a:t>-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7469296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90" y="0"/>
            <a:ext cx="8468978" cy="6668018"/>
          </a:xfrm>
          <a:prstGeom prst="rect">
            <a:avLst/>
          </a:prstGeom>
        </p:spPr>
      </p:pic>
      <p:sp>
        <p:nvSpPr>
          <p:cNvPr id="8" name="모서리가 둥근 사각형 설명선 7"/>
          <p:cNvSpPr/>
          <p:nvPr/>
        </p:nvSpPr>
        <p:spPr>
          <a:xfrm>
            <a:off x="8887327" y="465221"/>
            <a:ext cx="2887579" cy="2430379"/>
          </a:xfrm>
          <a:prstGeom prst="wedgeRoundRectCallout">
            <a:avLst>
              <a:gd name="adj1" fmla="val -244794"/>
              <a:gd name="adj2" fmla="val -10705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호스트 </a:t>
            </a:r>
            <a:r>
              <a:rPr lang="en-US" altLang="ko-KR" dirty="0" smtClean="0">
                <a:solidFill>
                  <a:schemeClr val="tx1"/>
                </a:solidFill>
              </a:rPr>
              <a:t>PC(window)</a:t>
            </a:r>
            <a:r>
              <a:rPr lang="ko-KR" altLang="en-US" dirty="0" smtClean="0">
                <a:solidFill>
                  <a:schemeClr val="tx1"/>
                </a:solidFill>
              </a:rPr>
              <a:t>의 터미널에서 </a:t>
            </a:r>
            <a:r>
              <a:rPr lang="en-US" altLang="ko-KR" dirty="0" err="1" smtClean="0">
                <a:solidFill>
                  <a:schemeClr val="tx1"/>
                </a:solidFill>
              </a:rPr>
              <a:t>ipconfig</a:t>
            </a:r>
            <a:r>
              <a:rPr lang="ko-KR" altLang="en-US" dirty="0" smtClean="0">
                <a:solidFill>
                  <a:schemeClr val="tx1"/>
                </a:solidFill>
              </a:rPr>
              <a:t>명령어를 통해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 smtClean="0">
                <a:solidFill>
                  <a:schemeClr val="tx1"/>
                </a:solidFill>
              </a:rPr>
              <a:t>호스트 </a:t>
            </a:r>
            <a:r>
              <a:rPr lang="en-US" altLang="ko-KR" dirty="0" smtClean="0">
                <a:solidFill>
                  <a:schemeClr val="tx1"/>
                </a:solidFill>
              </a:rPr>
              <a:t>PC</a:t>
            </a:r>
            <a:r>
              <a:rPr lang="ko-KR" altLang="en-US" dirty="0" smtClean="0">
                <a:solidFill>
                  <a:schemeClr val="tx1"/>
                </a:solidFill>
              </a:rPr>
              <a:t>의 </a:t>
            </a:r>
            <a:r>
              <a:rPr lang="en-US" altLang="ko-KR" dirty="0" smtClean="0">
                <a:solidFill>
                  <a:schemeClr val="tx1"/>
                </a:solidFill>
              </a:rPr>
              <a:t>IP</a:t>
            </a:r>
            <a:r>
              <a:rPr lang="ko-KR" altLang="en-US" dirty="0" smtClean="0">
                <a:solidFill>
                  <a:schemeClr val="tx1"/>
                </a:solidFill>
              </a:rPr>
              <a:t>를 확인한다</a:t>
            </a:r>
            <a:r>
              <a:rPr lang="en-US" altLang="ko-KR" dirty="0" smtClean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1517077" y="1171073"/>
            <a:ext cx="1707386" cy="3288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4035688" y="3334009"/>
            <a:ext cx="1707386" cy="3288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703611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463" y="2190561"/>
            <a:ext cx="8563149" cy="4194196"/>
          </a:xfrm>
          <a:prstGeom prst="rect">
            <a:avLst/>
          </a:prstGeom>
        </p:spPr>
      </p:pic>
      <p:sp>
        <p:nvSpPr>
          <p:cNvPr id="8" name="모서리가 둥근 사각형 설명선 7"/>
          <p:cNvSpPr/>
          <p:nvPr/>
        </p:nvSpPr>
        <p:spPr>
          <a:xfrm>
            <a:off x="8887327" y="465221"/>
            <a:ext cx="2887579" cy="2430379"/>
          </a:xfrm>
          <a:prstGeom prst="wedgeRoundRectCallout">
            <a:avLst>
              <a:gd name="adj1" fmla="val -202016"/>
              <a:gd name="adj2" fmla="val 27579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게스트 </a:t>
            </a:r>
            <a:r>
              <a:rPr lang="en-US" altLang="ko-KR" dirty="0" smtClean="0">
                <a:solidFill>
                  <a:schemeClr val="tx1"/>
                </a:solidFill>
              </a:rPr>
              <a:t>PC(</a:t>
            </a:r>
            <a:r>
              <a:rPr lang="en-US" altLang="ko-KR" dirty="0" err="1" smtClean="0">
                <a:solidFill>
                  <a:schemeClr val="tx1"/>
                </a:solidFill>
              </a:rPr>
              <a:t>linux</a:t>
            </a:r>
            <a:r>
              <a:rPr lang="en-US" altLang="ko-KR" dirty="0" smtClean="0">
                <a:solidFill>
                  <a:schemeClr val="tx1"/>
                </a:solidFill>
              </a:rPr>
              <a:t>)</a:t>
            </a:r>
            <a:r>
              <a:rPr lang="ko-KR" altLang="en-US" dirty="0" smtClean="0">
                <a:solidFill>
                  <a:schemeClr val="tx1"/>
                </a:solidFill>
              </a:rPr>
              <a:t>의 터미널에서 </a:t>
            </a:r>
            <a:r>
              <a:rPr lang="en-US" altLang="ko-KR" dirty="0" err="1" smtClean="0">
                <a:solidFill>
                  <a:schemeClr val="tx1"/>
                </a:solidFill>
              </a:rPr>
              <a:t>ifconfig</a:t>
            </a:r>
            <a:r>
              <a:rPr lang="ko-KR" altLang="en-US" dirty="0" smtClean="0">
                <a:solidFill>
                  <a:schemeClr val="tx1"/>
                </a:solidFill>
              </a:rPr>
              <a:t>명령어를 통해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 smtClean="0">
                <a:solidFill>
                  <a:schemeClr val="tx1"/>
                </a:solidFill>
              </a:rPr>
              <a:t>게스트 </a:t>
            </a:r>
            <a:r>
              <a:rPr lang="en-US" altLang="ko-KR" dirty="0" smtClean="0">
                <a:solidFill>
                  <a:schemeClr val="tx1"/>
                </a:solidFill>
              </a:rPr>
              <a:t>PC</a:t>
            </a:r>
            <a:r>
              <a:rPr lang="ko-KR" altLang="en-US" dirty="0" smtClean="0">
                <a:solidFill>
                  <a:schemeClr val="tx1"/>
                </a:solidFill>
              </a:rPr>
              <a:t>의 </a:t>
            </a:r>
            <a:r>
              <a:rPr lang="en-US" altLang="ko-KR" dirty="0" smtClean="0">
                <a:solidFill>
                  <a:schemeClr val="tx1"/>
                </a:solidFill>
              </a:rPr>
              <a:t>IP</a:t>
            </a:r>
            <a:r>
              <a:rPr lang="ko-KR" altLang="en-US" dirty="0" smtClean="0">
                <a:solidFill>
                  <a:schemeClr val="tx1"/>
                </a:solidFill>
              </a:rPr>
              <a:t>를 확인한다</a:t>
            </a:r>
            <a:r>
              <a:rPr lang="en-US" altLang="ko-KR" dirty="0" smtClean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3008993" y="2190561"/>
            <a:ext cx="1707386" cy="3288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099982" y="2566737"/>
            <a:ext cx="1707386" cy="3288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399212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658" y="304800"/>
            <a:ext cx="9220200" cy="6048375"/>
          </a:xfrm>
          <a:prstGeom prst="rect">
            <a:avLst/>
          </a:prstGeom>
        </p:spPr>
      </p:pic>
      <p:sp>
        <p:nvSpPr>
          <p:cNvPr id="8" name="모서리가 둥근 사각형 설명선 7"/>
          <p:cNvSpPr/>
          <p:nvPr/>
        </p:nvSpPr>
        <p:spPr>
          <a:xfrm>
            <a:off x="9625263" y="465221"/>
            <a:ext cx="2149643" cy="5887954"/>
          </a:xfrm>
          <a:prstGeom prst="wedgeRoundRectCallout">
            <a:avLst>
              <a:gd name="adj1" fmla="val -217688"/>
              <a:gd name="adj2" fmla="val 16953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Putty</a:t>
            </a:r>
            <a:r>
              <a:rPr lang="ko-KR" altLang="en-US" dirty="0" smtClean="0">
                <a:solidFill>
                  <a:schemeClr val="tx1"/>
                </a:solidFill>
              </a:rPr>
              <a:t>로 접속할 가상 </a:t>
            </a:r>
            <a:r>
              <a:rPr lang="ko-KR" altLang="en-US" dirty="0" err="1" smtClean="0">
                <a:solidFill>
                  <a:schemeClr val="tx1"/>
                </a:solidFill>
              </a:rPr>
              <a:t>머신의</a:t>
            </a:r>
            <a:r>
              <a:rPr lang="ko-KR" altLang="en-US" dirty="0" smtClean="0">
                <a:solidFill>
                  <a:schemeClr val="tx1"/>
                </a:solidFill>
              </a:rPr>
              <a:t> 설정에 들어간다</a:t>
            </a:r>
            <a:r>
              <a:rPr lang="en-US" altLang="ko-KR" dirty="0" smtClean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네트워크 카테고리에 들어가 어댑터</a:t>
            </a:r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r>
              <a:rPr lang="ko-KR" altLang="en-US" dirty="0" smtClean="0">
                <a:solidFill>
                  <a:schemeClr val="tx1"/>
                </a:solidFill>
              </a:rPr>
              <a:t>의 고급</a:t>
            </a:r>
            <a:r>
              <a:rPr lang="en-US" altLang="ko-KR" dirty="0" smtClean="0">
                <a:solidFill>
                  <a:schemeClr val="tx1"/>
                </a:solidFill>
              </a:rPr>
              <a:t>(D)</a:t>
            </a:r>
            <a:r>
              <a:rPr lang="ko-KR" altLang="en-US" dirty="0" smtClean="0">
                <a:solidFill>
                  <a:schemeClr val="tx1"/>
                </a:solidFill>
              </a:rPr>
              <a:t>를 클릭하여 하위목록을 펼치면 포트 </a:t>
            </a:r>
            <a:r>
              <a:rPr lang="ko-KR" altLang="en-US" dirty="0" err="1" smtClean="0">
                <a:solidFill>
                  <a:schemeClr val="tx1"/>
                </a:solidFill>
              </a:rPr>
              <a:t>푸워딩</a:t>
            </a:r>
            <a:r>
              <a:rPr lang="ko-KR" altLang="en-US" dirty="0" smtClean="0">
                <a:solidFill>
                  <a:schemeClr val="tx1"/>
                </a:solidFill>
              </a:rPr>
              <a:t> 버튼을 확인할 수 있다</a:t>
            </a:r>
            <a:r>
              <a:rPr lang="en-US" altLang="ko-KR" dirty="0" smtClean="0">
                <a:solidFill>
                  <a:schemeClr val="tx1"/>
                </a:solidFill>
              </a:rPr>
              <a:t>. </a:t>
            </a:r>
            <a:r>
              <a:rPr lang="ko-KR" altLang="en-US" dirty="0" smtClean="0">
                <a:solidFill>
                  <a:schemeClr val="tx1"/>
                </a:solidFill>
              </a:rPr>
              <a:t>클릭한다</a:t>
            </a:r>
            <a:r>
              <a:rPr lang="en-US" altLang="ko-KR" dirty="0" smtClean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2807368" y="3041292"/>
            <a:ext cx="994611" cy="2876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675320" y="3193160"/>
            <a:ext cx="1618701" cy="4163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2294021" y="2037347"/>
            <a:ext cx="705853" cy="3128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3617495" y="4243137"/>
            <a:ext cx="1852863" cy="2326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624825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2807368" y="3041292"/>
            <a:ext cx="994611" cy="2876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675320" y="3193160"/>
            <a:ext cx="1618701" cy="4163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6833938" y="1941095"/>
            <a:ext cx="385010" cy="2646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3617495" y="4243137"/>
            <a:ext cx="1852863" cy="2326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16" y="206443"/>
            <a:ext cx="9527747" cy="6768698"/>
          </a:xfrm>
          <a:prstGeom prst="rect">
            <a:avLst/>
          </a:prstGeom>
        </p:spPr>
      </p:pic>
      <p:sp>
        <p:nvSpPr>
          <p:cNvPr id="8" name="모서리가 둥근 사각형 설명선 7"/>
          <p:cNvSpPr/>
          <p:nvPr/>
        </p:nvSpPr>
        <p:spPr>
          <a:xfrm>
            <a:off x="9625263" y="465221"/>
            <a:ext cx="2149643" cy="5887954"/>
          </a:xfrm>
          <a:prstGeom prst="wedgeRoundRectCallout">
            <a:avLst>
              <a:gd name="adj1" fmla="val -78882"/>
              <a:gd name="adj2" fmla="val -37266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다음과 같이 현재 등록되어 있는 포트 </a:t>
            </a:r>
            <a:r>
              <a:rPr lang="ko-KR" altLang="en-US" dirty="0" err="1" smtClean="0">
                <a:solidFill>
                  <a:schemeClr val="tx1"/>
                </a:solidFill>
              </a:rPr>
              <a:t>포워딩</a:t>
            </a:r>
            <a:r>
              <a:rPr lang="ko-KR" altLang="en-US" dirty="0" smtClean="0">
                <a:solidFill>
                  <a:schemeClr val="tx1"/>
                </a:solidFill>
              </a:rPr>
              <a:t> 규칙이 없다</a:t>
            </a:r>
            <a:r>
              <a:rPr lang="en-US" altLang="ko-KR" dirty="0" smtClean="0">
                <a:solidFill>
                  <a:schemeClr val="tx1"/>
                </a:solidFill>
              </a:rPr>
              <a:t>. </a:t>
            </a:r>
            <a:r>
              <a:rPr lang="ko-KR" altLang="en-US" dirty="0" smtClean="0">
                <a:solidFill>
                  <a:schemeClr val="tx1"/>
                </a:solidFill>
              </a:rPr>
              <a:t>우측 상단의 초록색 버튼을 클릭하여 규칙을 추가한다</a:t>
            </a:r>
            <a:r>
              <a:rPr lang="en-US" altLang="ko-KR" dirty="0" smtClean="0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7641330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68" y="374793"/>
            <a:ext cx="9105900" cy="6019800"/>
          </a:xfrm>
          <a:prstGeom prst="rect">
            <a:avLst/>
          </a:prstGeom>
        </p:spPr>
      </p:pic>
      <p:sp>
        <p:nvSpPr>
          <p:cNvPr id="8" name="모서리가 둥근 사각형 설명선 7"/>
          <p:cNvSpPr/>
          <p:nvPr/>
        </p:nvSpPr>
        <p:spPr>
          <a:xfrm>
            <a:off x="9817768" y="440716"/>
            <a:ext cx="2149643" cy="5887954"/>
          </a:xfrm>
          <a:prstGeom prst="wedgeRoundRectCallout">
            <a:avLst>
              <a:gd name="adj1" fmla="val -190076"/>
              <a:gd name="adj2" fmla="val -16832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이제 </a:t>
            </a:r>
            <a:r>
              <a:rPr lang="en-US" altLang="ko-KR" dirty="0" smtClean="0">
                <a:solidFill>
                  <a:schemeClr val="tx1"/>
                </a:solidFill>
              </a:rPr>
              <a:t>Rule1</a:t>
            </a:r>
            <a:r>
              <a:rPr lang="ko-KR" altLang="en-US" dirty="0" smtClean="0">
                <a:solidFill>
                  <a:schemeClr val="tx1"/>
                </a:solidFill>
              </a:rPr>
              <a:t>에 아까 확인한 호스트 </a:t>
            </a:r>
            <a:r>
              <a:rPr lang="en-US" altLang="ko-KR" dirty="0" smtClean="0">
                <a:solidFill>
                  <a:schemeClr val="tx1"/>
                </a:solidFill>
              </a:rPr>
              <a:t>IP</a:t>
            </a:r>
            <a:r>
              <a:rPr lang="ko-KR" altLang="en-US" dirty="0" smtClean="0">
                <a:solidFill>
                  <a:schemeClr val="tx1"/>
                </a:solidFill>
              </a:rPr>
              <a:t>와 게스트 </a:t>
            </a:r>
            <a:r>
              <a:rPr lang="en-US" altLang="ko-KR" dirty="0" smtClean="0">
                <a:solidFill>
                  <a:schemeClr val="tx1"/>
                </a:solidFill>
              </a:rPr>
              <a:t>IP</a:t>
            </a:r>
            <a:r>
              <a:rPr lang="ko-KR" altLang="en-US" dirty="0" smtClean="0">
                <a:solidFill>
                  <a:schemeClr val="tx1"/>
                </a:solidFill>
              </a:rPr>
              <a:t>를 적어준다</a:t>
            </a:r>
            <a:r>
              <a:rPr lang="en-US" altLang="ko-KR" dirty="0" smtClean="0">
                <a:solidFill>
                  <a:schemeClr val="tx1"/>
                </a:solidFill>
              </a:rPr>
              <a:t>. </a:t>
            </a:r>
            <a:r>
              <a:rPr lang="ko-KR" altLang="en-US" dirty="0" smtClean="0">
                <a:solidFill>
                  <a:schemeClr val="tx1"/>
                </a:solidFill>
              </a:rPr>
              <a:t>그리고 </a:t>
            </a:r>
            <a:r>
              <a:rPr lang="en-US" altLang="ko-KR" dirty="0" err="1" smtClean="0">
                <a:solidFill>
                  <a:schemeClr val="tx1"/>
                </a:solidFill>
              </a:rPr>
              <a:t>ssh</a:t>
            </a:r>
            <a:r>
              <a:rPr lang="ko-KR" altLang="en-US" dirty="0" smtClean="0">
                <a:solidFill>
                  <a:schemeClr val="tx1"/>
                </a:solidFill>
              </a:rPr>
              <a:t>프로토콜 접속을 위하여 포트 </a:t>
            </a:r>
            <a:r>
              <a:rPr lang="ko-KR" altLang="en-US" dirty="0" err="1" smtClean="0">
                <a:solidFill>
                  <a:schemeClr val="tx1"/>
                </a:solidFill>
              </a:rPr>
              <a:t>포워딩</a:t>
            </a:r>
            <a:r>
              <a:rPr lang="ko-KR" altLang="en-US" dirty="0" smtClean="0">
                <a:solidFill>
                  <a:schemeClr val="tx1"/>
                </a:solidFill>
              </a:rPr>
              <a:t> 규칙을 추가한 것이기 때문에 </a:t>
            </a:r>
            <a:r>
              <a:rPr lang="en-US" altLang="ko-KR" dirty="0" err="1" smtClean="0">
                <a:solidFill>
                  <a:schemeClr val="tx1"/>
                </a:solidFill>
              </a:rPr>
              <a:t>ssh</a:t>
            </a:r>
            <a:r>
              <a:rPr lang="ko-KR" altLang="en-US" dirty="0" smtClean="0">
                <a:solidFill>
                  <a:schemeClr val="tx1"/>
                </a:solidFill>
              </a:rPr>
              <a:t>프로토콜의 포트 번호인 </a:t>
            </a:r>
            <a:r>
              <a:rPr lang="en-US" altLang="ko-KR" dirty="0" smtClean="0">
                <a:solidFill>
                  <a:schemeClr val="tx1"/>
                </a:solidFill>
              </a:rPr>
              <a:t>22</a:t>
            </a:r>
            <a:r>
              <a:rPr lang="ko-KR" altLang="en-US" dirty="0" smtClean="0">
                <a:solidFill>
                  <a:schemeClr val="tx1"/>
                </a:solidFill>
              </a:rPr>
              <a:t>번을 호스트 포트 번호와 게스트 포트 번호에 적어준다</a:t>
            </a:r>
            <a:r>
              <a:rPr lang="en-US" altLang="ko-KR" dirty="0" smtClean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확인을 누른다</a:t>
            </a:r>
            <a:r>
              <a:rPr lang="en-US" altLang="ko-KR" dirty="0" smtClean="0">
                <a:solidFill>
                  <a:schemeClr val="tx1"/>
                </a:solidFill>
              </a:rPr>
              <a:t>.</a:t>
            </a:r>
            <a:r>
              <a:rPr lang="ko-KR" altLang="en-US" dirty="0" smtClean="0">
                <a:solidFill>
                  <a:schemeClr val="tx1"/>
                </a:solidFill>
              </a:rPr>
              <a:t> </a:t>
            </a:r>
            <a:endParaRPr lang="en-US" altLang="ko-KR" dirty="0" smtClean="0"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987364" y="2237685"/>
            <a:ext cx="5846574" cy="232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6833938" y="1941095"/>
            <a:ext cx="385010" cy="2646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5622758" y="5879432"/>
            <a:ext cx="713873" cy="2326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394686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1046746" y="3204578"/>
            <a:ext cx="9557085" cy="1640137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ko-KR" dirty="0" smtClean="0"/>
              <a:t>Putty</a:t>
            </a:r>
            <a:r>
              <a:rPr lang="ko-KR" altLang="en-US" dirty="0" smtClean="0"/>
              <a:t>를 이용하여 클라이언트</a:t>
            </a:r>
            <a:r>
              <a:rPr lang="en-US" altLang="ko-KR" dirty="0" smtClean="0"/>
              <a:t>(window)</a:t>
            </a:r>
            <a:r>
              <a:rPr lang="ko-KR" altLang="en-US" dirty="0" smtClean="0"/>
              <a:t>에서 서버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linux</a:t>
            </a:r>
            <a:r>
              <a:rPr lang="en-US" altLang="ko-KR" dirty="0" smtClean="0"/>
              <a:t>)</a:t>
            </a:r>
            <a:r>
              <a:rPr lang="ko-KR" altLang="en-US" dirty="0" smtClean="0"/>
              <a:t>로 </a:t>
            </a:r>
            <a:r>
              <a:rPr lang="en-US" altLang="ko-KR" dirty="0" err="1" smtClean="0"/>
              <a:t>ssh</a:t>
            </a:r>
            <a:r>
              <a:rPr lang="ko-KR" altLang="en-US" dirty="0" smtClean="0"/>
              <a:t>프로토콜 접속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797415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8762021" cy="6858000"/>
          </a:xfrm>
          <a:prstGeom prst="rect">
            <a:avLst/>
          </a:prstGeom>
        </p:spPr>
      </p:pic>
      <p:sp>
        <p:nvSpPr>
          <p:cNvPr id="5" name="모서리가 둥근 사각형 설명선 4"/>
          <p:cNvSpPr/>
          <p:nvPr/>
        </p:nvSpPr>
        <p:spPr>
          <a:xfrm>
            <a:off x="8762021" y="292768"/>
            <a:ext cx="3429980" cy="2803358"/>
          </a:xfrm>
          <a:prstGeom prst="wedgeRoundRectCallout">
            <a:avLst>
              <a:gd name="adj1" fmla="val -162556"/>
              <a:gd name="adj2" fmla="val 58966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ysClr val="windowText" lastClr="000000"/>
                </a:solidFill>
              </a:rPr>
              <a:t>실행 아이콘의 생성 유무 등 설치 후 실행 관련된 설정을 해준다</a:t>
            </a:r>
            <a:r>
              <a:rPr lang="en-US" altLang="ko-KR" dirty="0" smtClean="0">
                <a:solidFill>
                  <a:sysClr val="windowText" lastClr="000000"/>
                </a:solidFill>
              </a:rPr>
              <a:t>.</a:t>
            </a:r>
          </a:p>
          <a:p>
            <a:pPr algn="ctr"/>
            <a:r>
              <a:rPr lang="ko-KR" altLang="en-US" dirty="0" smtClean="0">
                <a:solidFill>
                  <a:sysClr val="windowText" lastClr="000000"/>
                </a:solidFill>
              </a:rPr>
              <a:t>기본값은 모두 선택</a:t>
            </a:r>
            <a:r>
              <a:rPr lang="en-US" altLang="ko-KR" dirty="0" smtClean="0">
                <a:solidFill>
                  <a:sysClr val="windowText" lastClr="000000"/>
                </a:solidFill>
              </a:rPr>
              <a:t>.</a:t>
            </a:r>
          </a:p>
          <a:p>
            <a:pPr algn="ctr"/>
            <a:r>
              <a:rPr lang="ko-KR" altLang="en-US" dirty="0" smtClean="0">
                <a:solidFill>
                  <a:sysClr val="windowText" lastClr="000000"/>
                </a:solidFill>
              </a:rPr>
              <a:t>설정이 완료되면 </a:t>
            </a:r>
            <a:r>
              <a:rPr lang="en-US" altLang="ko-KR" dirty="0" smtClean="0">
                <a:solidFill>
                  <a:sysClr val="windowText" lastClr="000000"/>
                </a:solidFill>
              </a:rPr>
              <a:t>Next.</a:t>
            </a:r>
          </a:p>
        </p:txBody>
      </p:sp>
    </p:spTree>
    <p:extLst>
      <p:ext uri="{BB962C8B-B14F-4D97-AF65-F5344CB8AC3E}">
        <p14:creationId xmlns:p14="http://schemas.microsoft.com/office/powerpoint/2010/main" val="220328009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모서리가 둥근 사각형 설명선 7"/>
          <p:cNvSpPr/>
          <p:nvPr/>
        </p:nvSpPr>
        <p:spPr>
          <a:xfrm>
            <a:off x="9817768" y="440716"/>
            <a:ext cx="2149643" cy="5887954"/>
          </a:xfrm>
          <a:prstGeom prst="wedgeRoundRectCallout">
            <a:avLst>
              <a:gd name="adj1" fmla="val -190076"/>
              <a:gd name="adj2" fmla="val -16832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Putty</a:t>
            </a:r>
            <a:r>
              <a:rPr lang="ko-KR" altLang="en-US" dirty="0" smtClean="0">
                <a:solidFill>
                  <a:schemeClr val="tx1"/>
                </a:solidFill>
              </a:rPr>
              <a:t>를 실행하면 다음과 같은 화면이 나온다</a:t>
            </a:r>
            <a:r>
              <a:rPr lang="en-US" altLang="ko-KR" dirty="0" smtClean="0">
                <a:solidFill>
                  <a:schemeClr val="tx1"/>
                </a:solidFill>
              </a:rPr>
              <a:t>.</a:t>
            </a:r>
            <a:r>
              <a:rPr lang="ko-KR" altLang="en-US" dirty="0" smtClean="0">
                <a:solidFill>
                  <a:schemeClr val="tx1"/>
                </a:solidFill>
              </a:rPr>
              <a:t> </a:t>
            </a:r>
            <a:endParaRPr lang="en-US" altLang="ko-KR" dirty="0" smtClean="0">
              <a:solidFill>
                <a:schemeClr val="tx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861" y="440716"/>
            <a:ext cx="6424613" cy="6339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33846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모서리가 둥근 사각형 설명선 7"/>
          <p:cNvSpPr/>
          <p:nvPr/>
        </p:nvSpPr>
        <p:spPr>
          <a:xfrm>
            <a:off x="9817768" y="440716"/>
            <a:ext cx="2149643" cy="5887954"/>
          </a:xfrm>
          <a:prstGeom prst="wedgeRoundRectCallout">
            <a:avLst>
              <a:gd name="adj1" fmla="val -190076"/>
              <a:gd name="adj2" fmla="val -16832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Host name</a:t>
            </a:r>
            <a:r>
              <a:rPr lang="ko-KR" altLang="en-US" dirty="0" smtClean="0">
                <a:solidFill>
                  <a:schemeClr val="tx1"/>
                </a:solidFill>
              </a:rPr>
              <a:t>에 호스트 </a:t>
            </a:r>
            <a:r>
              <a:rPr lang="en-US" altLang="ko-KR" dirty="0" smtClean="0">
                <a:solidFill>
                  <a:schemeClr val="tx1"/>
                </a:solidFill>
              </a:rPr>
              <a:t>IP</a:t>
            </a:r>
            <a:r>
              <a:rPr lang="ko-KR" altLang="en-US" dirty="0" smtClean="0">
                <a:solidFill>
                  <a:schemeClr val="tx1"/>
                </a:solidFill>
              </a:rPr>
              <a:t>를 적는다</a:t>
            </a:r>
            <a:r>
              <a:rPr lang="en-US" altLang="ko-KR" dirty="0" smtClean="0">
                <a:solidFill>
                  <a:schemeClr val="tx1"/>
                </a:solidFill>
              </a:rPr>
              <a:t>. </a:t>
            </a:r>
            <a:r>
              <a:rPr lang="en-US" altLang="ko-KR" dirty="0" err="1" smtClean="0">
                <a:solidFill>
                  <a:schemeClr val="tx1"/>
                </a:solidFill>
              </a:rPr>
              <a:t>Ssh</a:t>
            </a:r>
            <a:r>
              <a:rPr lang="ko-KR" altLang="en-US" dirty="0" smtClean="0">
                <a:solidFill>
                  <a:schemeClr val="tx1"/>
                </a:solidFill>
              </a:rPr>
              <a:t>프로토콜이므로 포트번호는 그대로 </a:t>
            </a:r>
            <a:r>
              <a:rPr lang="en-US" altLang="ko-KR" dirty="0" smtClean="0">
                <a:solidFill>
                  <a:schemeClr val="tx1"/>
                </a:solidFill>
              </a:rPr>
              <a:t>22</a:t>
            </a:r>
            <a:r>
              <a:rPr lang="ko-KR" altLang="en-US" dirty="0" smtClean="0">
                <a:solidFill>
                  <a:schemeClr val="tx1"/>
                </a:solidFill>
              </a:rPr>
              <a:t>번</a:t>
            </a:r>
            <a:r>
              <a:rPr lang="en-US" altLang="ko-KR" dirty="0" smtClean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Open</a:t>
            </a:r>
            <a:r>
              <a:rPr lang="ko-KR" altLang="en-US" dirty="0" smtClean="0">
                <a:solidFill>
                  <a:schemeClr val="tx1"/>
                </a:solidFill>
              </a:rPr>
              <a:t>을 클릭한다</a:t>
            </a:r>
            <a:r>
              <a:rPr lang="en-US" altLang="ko-KR" dirty="0" smtClean="0">
                <a:solidFill>
                  <a:schemeClr val="tx1"/>
                </a:solidFill>
              </a:rPr>
              <a:t>.</a:t>
            </a:r>
            <a:r>
              <a:rPr lang="ko-KR" altLang="en-US" dirty="0" smtClean="0">
                <a:solidFill>
                  <a:schemeClr val="tx1"/>
                </a:solidFill>
              </a:rPr>
              <a:t> </a:t>
            </a:r>
            <a:endParaRPr lang="en-US" altLang="ko-KR" dirty="0" smtClean="0">
              <a:solidFill>
                <a:schemeClr val="tx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133" y="177215"/>
            <a:ext cx="6415088" cy="6358191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5374106" y="1844840"/>
            <a:ext cx="898358" cy="2967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2438401" y="1844841"/>
            <a:ext cx="2815389" cy="2967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2318085" y="2430377"/>
            <a:ext cx="898358" cy="2967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4002506" y="6079958"/>
            <a:ext cx="1251284" cy="3971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268497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632" y="235878"/>
            <a:ext cx="9817768" cy="6297630"/>
          </a:xfrm>
          <a:prstGeom prst="rect">
            <a:avLst/>
          </a:prstGeom>
        </p:spPr>
      </p:pic>
      <p:sp>
        <p:nvSpPr>
          <p:cNvPr id="8" name="모서리가 둥근 사각형 설명선 7"/>
          <p:cNvSpPr/>
          <p:nvPr/>
        </p:nvSpPr>
        <p:spPr>
          <a:xfrm>
            <a:off x="9817768" y="440716"/>
            <a:ext cx="2149643" cy="5887954"/>
          </a:xfrm>
          <a:prstGeom prst="wedgeRoundRectCallout">
            <a:avLst>
              <a:gd name="adj1" fmla="val -357240"/>
              <a:gd name="adj2" fmla="val -40808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Ubuntu</a:t>
            </a:r>
            <a:r>
              <a:rPr lang="ko-KR" altLang="en-US" dirty="0" smtClean="0">
                <a:solidFill>
                  <a:schemeClr val="tx1"/>
                </a:solidFill>
              </a:rPr>
              <a:t>설치 당시 설정해준 사용자 계정을 적어준다</a:t>
            </a:r>
            <a:r>
              <a:rPr lang="en-US" altLang="ko-KR" dirty="0" smtClean="0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8928620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415" y="209550"/>
            <a:ext cx="9674037" cy="6119120"/>
          </a:xfrm>
          <a:prstGeom prst="rect">
            <a:avLst/>
          </a:prstGeom>
        </p:spPr>
      </p:pic>
      <p:sp>
        <p:nvSpPr>
          <p:cNvPr id="8" name="모서리가 둥근 사각형 설명선 7"/>
          <p:cNvSpPr/>
          <p:nvPr/>
        </p:nvSpPr>
        <p:spPr>
          <a:xfrm>
            <a:off x="9817768" y="440716"/>
            <a:ext cx="2149643" cy="5887954"/>
          </a:xfrm>
          <a:prstGeom prst="wedgeRoundRectCallout">
            <a:avLst>
              <a:gd name="adj1" fmla="val -357240"/>
              <a:gd name="adj2" fmla="val -40808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Ubuntu</a:t>
            </a:r>
            <a:r>
              <a:rPr lang="ko-KR" altLang="en-US" dirty="0" smtClean="0">
                <a:solidFill>
                  <a:schemeClr val="tx1"/>
                </a:solidFill>
              </a:rPr>
              <a:t>설치 당시 설정해준 사용자 계정의 비밀번호를 입력한다</a:t>
            </a:r>
            <a:r>
              <a:rPr lang="en-US" altLang="ko-KR" dirty="0" smtClean="0">
                <a:solidFill>
                  <a:schemeClr val="tx1"/>
                </a:solidFill>
              </a:rPr>
              <a:t>. </a:t>
            </a:r>
            <a:r>
              <a:rPr lang="ko-KR" altLang="en-US" dirty="0" smtClean="0">
                <a:solidFill>
                  <a:schemeClr val="tx1"/>
                </a:solidFill>
              </a:rPr>
              <a:t>이때 현재 입력한 비밀번호의 길이는 알 수 없다</a:t>
            </a:r>
            <a:r>
              <a:rPr lang="en-US" altLang="ko-KR" dirty="0" smtClean="0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2602603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067" y="367774"/>
            <a:ext cx="9420755" cy="6033837"/>
          </a:xfrm>
          <a:prstGeom prst="rect">
            <a:avLst/>
          </a:prstGeom>
        </p:spPr>
      </p:pic>
      <p:sp>
        <p:nvSpPr>
          <p:cNvPr id="8" name="모서리가 둥근 사각형 설명선 7"/>
          <p:cNvSpPr/>
          <p:nvPr/>
        </p:nvSpPr>
        <p:spPr>
          <a:xfrm>
            <a:off x="9817768" y="440716"/>
            <a:ext cx="2149643" cy="5887954"/>
          </a:xfrm>
          <a:prstGeom prst="wedgeRoundRectCallout">
            <a:avLst>
              <a:gd name="adj1" fmla="val -336344"/>
              <a:gd name="adj2" fmla="val 6599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다음과 같이 정상적으로 접속되면 접속한 </a:t>
            </a:r>
            <a:r>
              <a:rPr lang="ko-KR" altLang="en-US" dirty="0" err="1" smtClean="0">
                <a:solidFill>
                  <a:schemeClr val="tx1"/>
                </a:solidFill>
              </a:rPr>
              <a:t>가상머신의</a:t>
            </a:r>
            <a:r>
              <a:rPr lang="ko-KR" altLang="en-US" dirty="0" smtClean="0">
                <a:solidFill>
                  <a:schemeClr val="tx1"/>
                </a:solidFill>
              </a:rPr>
              <a:t> 정보와 원격 </a:t>
            </a:r>
            <a:r>
              <a:rPr lang="ko-KR" altLang="en-US" dirty="0" err="1" smtClean="0">
                <a:solidFill>
                  <a:schemeClr val="tx1"/>
                </a:solidFill>
              </a:rPr>
              <a:t>로그인된</a:t>
            </a:r>
            <a:r>
              <a:rPr lang="ko-KR" altLang="en-US" dirty="0" smtClean="0">
                <a:solidFill>
                  <a:schemeClr val="tx1"/>
                </a:solidFill>
              </a:rPr>
              <a:t> 계정을 확인할 수 있다</a:t>
            </a:r>
            <a:r>
              <a:rPr lang="en-US" altLang="ko-KR" dirty="0" smtClean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1355557" y="1307429"/>
            <a:ext cx="6424863" cy="2967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232109" y="3557740"/>
            <a:ext cx="2783808" cy="2923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546510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5441" y="0"/>
            <a:ext cx="5029200" cy="6858000"/>
          </a:xfrm>
        </p:spPr>
      </p:pic>
      <p:sp>
        <p:nvSpPr>
          <p:cNvPr id="5" name="TextBox 4"/>
          <p:cNvSpPr txBox="1"/>
          <p:nvPr/>
        </p:nvSpPr>
        <p:spPr>
          <a:xfrm>
            <a:off x="192506" y="176462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용어 정리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7490075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625" y="-33480"/>
            <a:ext cx="4852750" cy="6891480"/>
          </a:xfrm>
        </p:spPr>
      </p:pic>
    </p:spTree>
    <p:extLst>
      <p:ext uri="{BB962C8B-B14F-4D97-AF65-F5344CB8AC3E}">
        <p14:creationId xmlns:p14="http://schemas.microsoft.com/office/powerpoint/2010/main" val="303601364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8268" y="-31431"/>
            <a:ext cx="4848216" cy="6905473"/>
          </a:xfrm>
        </p:spPr>
      </p:pic>
      <p:sp>
        <p:nvSpPr>
          <p:cNvPr id="5" name="TextBox 4"/>
          <p:cNvSpPr txBox="1"/>
          <p:nvPr/>
        </p:nvSpPr>
        <p:spPr>
          <a:xfrm>
            <a:off x="192506" y="176462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배운 내용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5134395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7050" y="-17607"/>
            <a:ext cx="4975265" cy="6875607"/>
          </a:xfrm>
        </p:spPr>
      </p:pic>
      <p:sp>
        <p:nvSpPr>
          <p:cNvPr id="5" name="TextBox 4"/>
          <p:cNvSpPr txBox="1"/>
          <p:nvPr/>
        </p:nvSpPr>
        <p:spPr>
          <a:xfrm>
            <a:off x="192506" y="176462"/>
            <a:ext cx="1733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용어 추가 검색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7752694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3521" y="3435"/>
            <a:ext cx="4864837" cy="6854565"/>
          </a:xfrm>
        </p:spPr>
      </p:pic>
      <p:sp>
        <p:nvSpPr>
          <p:cNvPr id="5" name="TextBox 4"/>
          <p:cNvSpPr txBox="1"/>
          <p:nvPr/>
        </p:nvSpPr>
        <p:spPr>
          <a:xfrm>
            <a:off x="192506" y="176462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수업 필기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446203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823158" cy="6880281"/>
          </a:xfrm>
          <a:prstGeom prst="rect">
            <a:avLst/>
          </a:prstGeom>
        </p:spPr>
      </p:pic>
      <p:sp>
        <p:nvSpPr>
          <p:cNvPr id="5" name="모서리가 둥근 사각형 설명선 4"/>
          <p:cNvSpPr/>
          <p:nvPr/>
        </p:nvSpPr>
        <p:spPr>
          <a:xfrm>
            <a:off x="9304421" y="1062790"/>
            <a:ext cx="2887579" cy="2803358"/>
          </a:xfrm>
          <a:prstGeom prst="wedgeRoundRectCallout">
            <a:avLst>
              <a:gd name="adj1" fmla="val -127571"/>
              <a:gd name="adj2" fmla="val 25776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ysClr val="windowText" lastClr="000000"/>
                </a:solidFill>
              </a:rPr>
              <a:t>설치 중 네트워크가 잠깐 끊기고 연결이 </a:t>
            </a:r>
            <a:r>
              <a:rPr lang="ko-KR" altLang="en-US" dirty="0" err="1" smtClean="0">
                <a:solidFill>
                  <a:sysClr val="windowText" lastClr="000000"/>
                </a:solidFill>
              </a:rPr>
              <a:t>리셋됨을</a:t>
            </a:r>
            <a:r>
              <a:rPr lang="ko-KR" altLang="en-US" dirty="0">
                <a:solidFill>
                  <a:sysClr val="windowText" lastClr="000000"/>
                </a:solidFill>
              </a:rPr>
              <a:t> </a:t>
            </a:r>
            <a:r>
              <a:rPr lang="ko-KR" altLang="en-US" dirty="0" smtClean="0">
                <a:solidFill>
                  <a:sysClr val="windowText" lastClr="000000"/>
                </a:solidFill>
              </a:rPr>
              <a:t>경고한다</a:t>
            </a:r>
            <a:r>
              <a:rPr lang="en-US" altLang="ko-KR" dirty="0" smtClean="0">
                <a:solidFill>
                  <a:sysClr val="windowText" lastClr="000000"/>
                </a:solidFill>
              </a:rPr>
              <a:t>.</a:t>
            </a:r>
          </a:p>
          <a:p>
            <a:pPr algn="ctr"/>
            <a:r>
              <a:rPr lang="ko-KR" altLang="en-US" dirty="0" smtClean="0">
                <a:solidFill>
                  <a:sysClr val="windowText" lastClr="000000"/>
                </a:solidFill>
              </a:rPr>
              <a:t>네트워크 관련 다른 작업 중이 없으면 </a:t>
            </a:r>
            <a:r>
              <a:rPr lang="en-US" altLang="ko-KR" dirty="0" smtClean="0">
                <a:solidFill>
                  <a:sysClr val="windowText" lastClr="000000"/>
                </a:solidFill>
              </a:rPr>
              <a:t>Yes.</a:t>
            </a:r>
          </a:p>
        </p:txBody>
      </p:sp>
    </p:spTree>
    <p:extLst>
      <p:ext uri="{BB962C8B-B14F-4D97-AF65-F5344CB8AC3E}">
        <p14:creationId xmlns:p14="http://schemas.microsoft.com/office/powerpoint/2010/main" val="15622339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526"/>
            <a:ext cx="8726905" cy="6875743"/>
          </a:xfrm>
          <a:prstGeom prst="rect">
            <a:avLst/>
          </a:prstGeom>
        </p:spPr>
      </p:pic>
      <p:sp>
        <p:nvSpPr>
          <p:cNvPr id="6" name="모서리가 둥근 사각형 설명선 5"/>
          <p:cNvSpPr/>
          <p:nvPr/>
        </p:nvSpPr>
        <p:spPr>
          <a:xfrm>
            <a:off x="9304421" y="1062790"/>
            <a:ext cx="2887579" cy="2803358"/>
          </a:xfrm>
          <a:prstGeom prst="wedgeRoundRectCallout">
            <a:avLst>
              <a:gd name="adj1" fmla="val -127571"/>
              <a:gd name="adj2" fmla="val 25776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ysClr val="windowText" lastClr="000000"/>
                </a:solidFill>
              </a:rPr>
              <a:t>사용자 정의대로 설치가 시작되기 전에 다시 한 번 수정사항이 없는지 묻는다</a:t>
            </a:r>
            <a:r>
              <a:rPr lang="en-US" altLang="ko-KR" dirty="0" smtClean="0">
                <a:solidFill>
                  <a:sysClr val="windowText" lastClr="000000"/>
                </a:solidFill>
              </a:rPr>
              <a:t>.</a:t>
            </a:r>
          </a:p>
          <a:p>
            <a:pPr algn="ctr"/>
            <a:r>
              <a:rPr lang="ko-KR" altLang="en-US" dirty="0" smtClean="0">
                <a:solidFill>
                  <a:sysClr val="windowText" lastClr="000000"/>
                </a:solidFill>
              </a:rPr>
              <a:t>없으면 </a:t>
            </a:r>
            <a:r>
              <a:rPr lang="en-US" altLang="ko-KR" dirty="0" smtClean="0">
                <a:solidFill>
                  <a:sysClr val="windowText" lastClr="000000"/>
                </a:solidFill>
              </a:rPr>
              <a:t>Install.</a:t>
            </a:r>
          </a:p>
        </p:txBody>
      </p:sp>
    </p:spTree>
    <p:extLst>
      <p:ext uri="{BB962C8B-B14F-4D97-AF65-F5344CB8AC3E}">
        <p14:creationId xmlns:p14="http://schemas.microsoft.com/office/powerpoint/2010/main" val="11004223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8694821" cy="6840392"/>
          </a:xfrm>
          <a:prstGeom prst="rect">
            <a:avLst/>
          </a:prstGeom>
        </p:spPr>
      </p:pic>
      <p:sp>
        <p:nvSpPr>
          <p:cNvPr id="6" name="모서리가 둥근 사각형 설명선 5"/>
          <p:cNvSpPr/>
          <p:nvPr/>
        </p:nvSpPr>
        <p:spPr>
          <a:xfrm>
            <a:off x="9304421" y="2362201"/>
            <a:ext cx="2887579" cy="2803358"/>
          </a:xfrm>
          <a:prstGeom prst="wedgeRoundRectCallout">
            <a:avLst>
              <a:gd name="adj1" fmla="val -93682"/>
              <a:gd name="adj2" fmla="val -17715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ysClr val="windowText" lastClr="000000"/>
                </a:solidFill>
              </a:rPr>
              <a:t>설치가 진행중임을 확인할 수 있다</a:t>
            </a:r>
            <a:r>
              <a:rPr lang="en-US" altLang="ko-KR" dirty="0" smtClean="0">
                <a:solidFill>
                  <a:sysClr val="windowText" lastClr="000000"/>
                </a:solidFill>
              </a:rPr>
              <a:t>.</a:t>
            </a:r>
          </a:p>
          <a:p>
            <a:pPr algn="ctr"/>
            <a:r>
              <a:rPr lang="ko-KR" altLang="en-US" dirty="0" smtClean="0">
                <a:solidFill>
                  <a:sysClr val="windowText" lastClr="000000"/>
                </a:solidFill>
              </a:rPr>
              <a:t>설치가 완료될 때 까지 기다린다</a:t>
            </a:r>
            <a:r>
              <a:rPr lang="en-US" altLang="ko-KR" dirty="0" smtClean="0">
                <a:solidFill>
                  <a:sysClr val="windowText" lastClr="00000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160345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218</TotalTime>
  <Words>1134</Words>
  <Application>Microsoft Office PowerPoint</Application>
  <PresentationFormat>와이드스크린</PresentationFormat>
  <Paragraphs>115</Paragraphs>
  <Slides>69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69</vt:i4>
      </vt:variant>
    </vt:vector>
  </HeadingPairs>
  <TitlesOfParts>
    <vt:vector size="72" baseType="lpstr">
      <vt:lpstr>맑은 고딕</vt:lpstr>
      <vt:lpstr>Arial</vt:lpstr>
      <vt:lpstr>Office 테마</vt:lpstr>
      <vt:lpstr>Virtualbox 설치 및 가상환경 설정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Virtualbox에 가상머신으로 Ubuntu  설치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강의자료는 Ubuntu server로 설치하였으나 저는 Ubuntu desktop으로 설치하여 터미널에서 실습을 진행한 후 추가로 가상머신을 만들어 server로 구현해놓았습니다. </vt:lpstr>
      <vt:lpstr>Putty 설치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가상머신 네트워크 설정  - 포트 포워딩 규칙 적용 -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Putty를 이용하여 클라이언트(window)에서 서버(linux)로 ssh프로토콜 접속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KOPO</dc:creator>
  <cp:lastModifiedBy>KOPO</cp:lastModifiedBy>
  <cp:revision>98</cp:revision>
  <dcterms:created xsi:type="dcterms:W3CDTF">2022-03-03T03:38:51Z</dcterms:created>
  <dcterms:modified xsi:type="dcterms:W3CDTF">2022-03-16T08:02:13Z</dcterms:modified>
</cp:coreProperties>
</file>